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23AE5-B68A-4F65-B8E7-8A586E10974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348AB1-E0B6-43D3-8161-DF6657E1B53A}">
      <dgm:prSet phldrT="[Текст]"/>
      <dgm:spPr/>
      <dgm:t>
        <a:bodyPr/>
        <a:lstStyle/>
        <a:p>
          <a:r>
            <a:rPr lang="ru-RU" dirty="0" smtClean="0"/>
            <a:t>Районная комиссия по подготовке и проведению ВПН 2020</a:t>
          </a:r>
          <a:endParaRPr lang="ru-RU" dirty="0"/>
        </a:p>
      </dgm:t>
    </dgm:pt>
    <dgm:pt modelId="{1EBD4147-8CDC-46B6-8E8E-636C13BFDC63}" type="parTrans" cxnId="{F0E49A17-7C2F-4B47-8EB9-1BAEF009FE9A}">
      <dgm:prSet/>
      <dgm:spPr/>
      <dgm:t>
        <a:bodyPr/>
        <a:lstStyle/>
        <a:p>
          <a:endParaRPr lang="ru-RU"/>
        </a:p>
      </dgm:t>
    </dgm:pt>
    <dgm:pt modelId="{871B7C4C-8016-462F-8D11-7B6149D66F8E}" type="sibTrans" cxnId="{F0E49A17-7C2F-4B47-8EB9-1BAEF009FE9A}">
      <dgm:prSet/>
      <dgm:spPr/>
      <dgm:t>
        <a:bodyPr/>
        <a:lstStyle/>
        <a:p>
          <a:endParaRPr lang="ru-RU"/>
        </a:p>
      </dgm:t>
    </dgm:pt>
    <dgm:pt modelId="{C6AE545B-DD67-4CAA-98E6-2B79633EE445}">
      <dgm:prSet phldrT="[Текст]"/>
      <dgm:spPr/>
      <dgm:t>
        <a:bodyPr/>
        <a:lstStyle/>
        <a:p>
          <a:r>
            <a:rPr lang="ru-RU" dirty="0" smtClean="0"/>
            <a:t>Городское поселение «Поселок Вейделевка»</a:t>
          </a:r>
          <a:endParaRPr lang="ru-RU" dirty="0"/>
        </a:p>
      </dgm:t>
    </dgm:pt>
    <dgm:pt modelId="{EBC8D9D0-A160-4BD9-960C-AE2EE53E688D}" type="parTrans" cxnId="{61910F0F-095D-4002-BA95-3894ECB17BE9}">
      <dgm:prSet/>
      <dgm:spPr/>
      <dgm:t>
        <a:bodyPr/>
        <a:lstStyle/>
        <a:p>
          <a:endParaRPr lang="ru-RU"/>
        </a:p>
      </dgm:t>
    </dgm:pt>
    <dgm:pt modelId="{E86185AF-20F8-4E36-9D63-58C083CB0E1A}" type="sibTrans" cxnId="{61910F0F-095D-4002-BA95-3894ECB17BE9}">
      <dgm:prSet/>
      <dgm:spPr/>
      <dgm:t>
        <a:bodyPr/>
        <a:lstStyle/>
        <a:p>
          <a:endParaRPr lang="ru-RU"/>
        </a:p>
      </dgm:t>
    </dgm:pt>
    <dgm:pt modelId="{AEB73E2D-3C7A-471D-8B92-A85857C23946}">
      <dgm:prSet phldrT="[Текст]"/>
      <dgm:spPr/>
      <dgm:t>
        <a:bodyPr/>
        <a:lstStyle/>
        <a:p>
          <a:r>
            <a:rPr lang="ru-RU" dirty="0" smtClean="0"/>
            <a:t>Сельские поселения (11)  </a:t>
          </a:r>
          <a:endParaRPr lang="ru-RU" dirty="0"/>
        </a:p>
      </dgm:t>
    </dgm:pt>
    <dgm:pt modelId="{4E41A85D-095E-4941-AD54-6DB0341BD302}" type="parTrans" cxnId="{2DBD271E-9471-40EE-9210-F5E52110CD42}">
      <dgm:prSet/>
      <dgm:spPr/>
      <dgm:t>
        <a:bodyPr/>
        <a:lstStyle/>
        <a:p>
          <a:endParaRPr lang="ru-RU"/>
        </a:p>
      </dgm:t>
    </dgm:pt>
    <dgm:pt modelId="{2C093528-5FF9-44B4-8324-499AF5CAC6F3}" type="sibTrans" cxnId="{2DBD271E-9471-40EE-9210-F5E52110CD42}">
      <dgm:prSet/>
      <dgm:spPr/>
      <dgm:t>
        <a:bodyPr/>
        <a:lstStyle/>
        <a:p>
          <a:endParaRPr lang="ru-RU"/>
        </a:p>
      </dgm:t>
    </dgm:pt>
    <dgm:pt modelId="{7FA04A38-E2DA-4EA2-B154-FF390ED226D2}" type="pres">
      <dgm:prSet presAssocID="{01723AE5-B68A-4F65-B8E7-8A586E1097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B8B64B-B5F6-4A74-929C-842C81E74B56}" type="pres">
      <dgm:prSet presAssocID="{98348AB1-E0B6-43D3-8161-DF6657E1B53A}" presName="centerShape" presStyleLbl="node0" presStyleIdx="0" presStyleCnt="1" custLinFactNeighborX="-886" custLinFactNeighborY="-36551"/>
      <dgm:spPr/>
    </dgm:pt>
    <dgm:pt modelId="{B26AC9EE-88B6-489A-BD51-E028754C6C9E}" type="pres">
      <dgm:prSet presAssocID="{EBC8D9D0-A160-4BD9-960C-AE2EE53E688D}" presName="parTrans" presStyleLbl="bgSibTrans2D1" presStyleIdx="0" presStyleCnt="2"/>
      <dgm:spPr/>
    </dgm:pt>
    <dgm:pt modelId="{A79A63D0-2F31-4C8B-BA39-B00429B88D33}" type="pres">
      <dgm:prSet presAssocID="{C6AE545B-DD67-4CAA-98E6-2B79633EE445}" presName="node" presStyleLbl="node1" presStyleIdx="0" presStyleCnt="2" custRadScaleRad="84839" custRadScaleInc="-56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B73B0-2398-44DF-A064-45968074B33E}" type="pres">
      <dgm:prSet presAssocID="{4E41A85D-095E-4941-AD54-6DB0341BD302}" presName="parTrans" presStyleLbl="bgSibTrans2D1" presStyleIdx="1" presStyleCnt="2"/>
      <dgm:spPr/>
    </dgm:pt>
    <dgm:pt modelId="{79850B5C-E9CF-425A-B34D-E59D07CB703F}" type="pres">
      <dgm:prSet presAssocID="{AEB73E2D-3C7A-471D-8B92-A85857C23946}" presName="node" presStyleLbl="node1" presStyleIdx="1" presStyleCnt="2" custRadScaleRad="85479" custRadScaleInc="56448">
        <dgm:presLayoutVars>
          <dgm:bulletEnabled val="1"/>
        </dgm:presLayoutVars>
      </dgm:prSet>
      <dgm:spPr/>
    </dgm:pt>
  </dgm:ptLst>
  <dgm:cxnLst>
    <dgm:cxn modelId="{D8BA1D15-3D6B-4A94-A54B-85EF8396D741}" type="presOf" srcId="{98348AB1-E0B6-43D3-8161-DF6657E1B53A}" destId="{24B8B64B-B5F6-4A74-929C-842C81E74B56}" srcOrd="0" destOrd="0" presId="urn:microsoft.com/office/officeart/2005/8/layout/radial4"/>
    <dgm:cxn modelId="{F0E49A17-7C2F-4B47-8EB9-1BAEF009FE9A}" srcId="{01723AE5-B68A-4F65-B8E7-8A586E10974C}" destId="{98348AB1-E0B6-43D3-8161-DF6657E1B53A}" srcOrd="0" destOrd="0" parTransId="{1EBD4147-8CDC-46B6-8E8E-636C13BFDC63}" sibTransId="{871B7C4C-8016-462F-8D11-7B6149D66F8E}"/>
    <dgm:cxn modelId="{D57E335D-B9C7-49A8-8737-DCE473DDBA93}" type="presOf" srcId="{4E41A85D-095E-4941-AD54-6DB0341BD302}" destId="{D3BB73B0-2398-44DF-A064-45968074B33E}" srcOrd="0" destOrd="0" presId="urn:microsoft.com/office/officeart/2005/8/layout/radial4"/>
    <dgm:cxn modelId="{2DBD271E-9471-40EE-9210-F5E52110CD42}" srcId="{98348AB1-E0B6-43D3-8161-DF6657E1B53A}" destId="{AEB73E2D-3C7A-471D-8B92-A85857C23946}" srcOrd="1" destOrd="0" parTransId="{4E41A85D-095E-4941-AD54-6DB0341BD302}" sibTransId="{2C093528-5FF9-44B4-8324-499AF5CAC6F3}"/>
    <dgm:cxn modelId="{61910F0F-095D-4002-BA95-3894ECB17BE9}" srcId="{98348AB1-E0B6-43D3-8161-DF6657E1B53A}" destId="{C6AE545B-DD67-4CAA-98E6-2B79633EE445}" srcOrd="0" destOrd="0" parTransId="{EBC8D9D0-A160-4BD9-960C-AE2EE53E688D}" sibTransId="{E86185AF-20F8-4E36-9D63-58C083CB0E1A}"/>
    <dgm:cxn modelId="{C9FCD80C-D066-4C81-8BA8-0781B1256593}" type="presOf" srcId="{AEB73E2D-3C7A-471D-8B92-A85857C23946}" destId="{79850B5C-E9CF-425A-B34D-E59D07CB703F}" srcOrd="0" destOrd="0" presId="urn:microsoft.com/office/officeart/2005/8/layout/radial4"/>
    <dgm:cxn modelId="{E0B89923-9DE8-4BCB-BCA9-E09A2A3CD245}" type="presOf" srcId="{C6AE545B-DD67-4CAA-98E6-2B79633EE445}" destId="{A79A63D0-2F31-4C8B-BA39-B00429B88D33}" srcOrd="0" destOrd="0" presId="urn:microsoft.com/office/officeart/2005/8/layout/radial4"/>
    <dgm:cxn modelId="{4E6921FB-5916-4D1A-B5A9-79CF3A67BC09}" type="presOf" srcId="{01723AE5-B68A-4F65-B8E7-8A586E10974C}" destId="{7FA04A38-E2DA-4EA2-B154-FF390ED226D2}" srcOrd="0" destOrd="0" presId="urn:microsoft.com/office/officeart/2005/8/layout/radial4"/>
    <dgm:cxn modelId="{319F8400-E03A-4260-B943-0A7B18FBAA33}" type="presOf" srcId="{EBC8D9D0-A160-4BD9-960C-AE2EE53E688D}" destId="{B26AC9EE-88B6-489A-BD51-E028754C6C9E}" srcOrd="0" destOrd="0" presId="urn:microsoft.com/office/officeart/2005/8/layout/radial4"/>
    <dgm:cxn modelId="{9F6C0118-73A7-4DCC-A40F-3D29C5C5DAD9}" type="presParOf" srcId="{7FA04A38-E2DA-4EA2-B154-FF390ED226D2}" destId="{24B8B64B-B5F6-4A74-929C-842C81E74B56}" srcOrd="0" destOrd="0" presId="urn:microsoft.com/office/officeart/2005/8/layout/radial4"/>
    <dgm:cxn modelId="{47DB5314-6140-4EC8-86A8-E28F2797CCF4}" type="presParOf" srcId="{7FA04A38-E2DA-4EA2-B154-FF390ED226D2}" destId="{B26AC9EE-88B6-489A-BD51-E028754C6C9E}" srcOrd="1" destOrd="0" presId="urn:microsoft.com/office/officeart/2005/8/layout/radial4"/>
    <dgm:cxn modelId="{0749AE18-5741-4B5B-898E-AEB9A130A5ED}" type="presParOf" srcId="{7FA04A38-E2DA-4EA2-B154-FF390ED226D2}" destId="{A79A63D0-2F31-4C8B-BA39-B00429B88D33}" srcOrd="2" destOrd="0" presId="urn:microsoft.com/office/officeart/2005/8/layout/radial4"/>
    <dgm:cxn modelId="{0F6FED0A-F592-4D1E-A43F-ADCCF03AC055}" type="presParOf" srcId="{7FA04A38-E2DA-4EA2-B154-FF390ED226D2}" destId="{D3BB73B0-2398-44DF-A064-45968074B33E}" srcOrd="3" destOrd="0" presId="urn:microsoft.com/office/officeart/2005/8/layout/radial4"/>
    <dgm:cxn modelId="{834991B4-63CE-4492-969C-397E8798B177}" type="presParOf" srcId="{7FA04A38-E2DA-4EA2-B154-FF390ED226D2}" destId="{79850B5C-E9CF-425A-B34D-E59D07CB703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F5B94-73F6-48BD-8238-FD3CF059DCF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D8512-F334-4B88-B662-0E625FF8603A}">
      <dgm:prSet phldrT="[Текст]"/>
      <dgm:spPr/>
      <dgm:t>
        <a:bodyPr/>
        <a:lstStyle/>
        <a:p>
          <a:r>
            <a:rPr lang="ru-RU" b="1" dirty="0" smtClean="0"/>
            <a:t>Сплошные обходы в каждом населенном пункте (с 19.08.19 по 17.09.19г.г.)</a:t>
          </a:r>
          <a:endParaRPr lang="ru-RU" b="1" dirty="0"/>
        </a:p>
      </dgm:t>
    </dgm:pt>
    <dgm:pt modelId="{30ACEE7F-3C4D-4130-8A10-31822E2C5747}" type="parTrans" cxnId="{1F262C54-06E3-4A51-B023-C72CB6573D02}">
      <dgm:prSet/>
      <dgm:spPr/>
      <dgm:t>
        <a:bodyPr/>
        <a:lstStyle/>
        <a:p>
          <a:endParaRPr lang="ru-RU"/>
        </a:p>
      </dgm:t>
    </dgm:pt>
    <dgm:pt modelId="{167F9180-C512-4925-9D68-5B05EC0EDA1D}" type="sibTrans" cxnId="{1F262C54-06E3-4A51-B023-C72CB6573D0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ru-RU"/>
        </a:p>
      </dgm:t>
    </dgm:pt>
    <dgm:pt modelId="{48F27BD5-ACC5-4AC8-B998-E4634A8CDADB}">
      <dgm:prSet phldrT="[Текст]" custT="1"/>
      <dgm:spPr/>
      <dgm:t>
        <a:bodyPr/>
        <a:lstStyle/>
        <a:p>
          <a:r>
            <a:rPr lang="ru-RU" sz="2000" dirty="0" smtClean="0"/>
            <a:t>Сформировано 14 регистраторских участка</a:t>
          </a:r>
          <a:endParaRPr lang="ru-RU" sz="2000" dirty="0"/>
        </a:p>
      </dgm:t>
    </dgm:pt>
    <dgm:pt modelId="{938E8A5C-7305-4AD6-92D6-AF869221F706}" type="parTrans" cxnId="{753822AE-B4CB-4B83-9DCA-65FFF05EBD6B}">
      <dgm:prSet/>
      <dgm:spPr/>
      <dgm:t>
        <a:bodyPr/>
        <a:lstStyle/>
        <a:p>
          <a:endParaRPr lang="ru-RU"/>
        </a:p>
      </dgm:t>
    </dgm:pt>
    <dgm:pt modelId="{D907CFB5-CC32-41D9-916F-EC54A1D83EF6}" type="sibTrans" cxnId="{753822AE-B4CB-4B83-9DCA-65FFF05EBD6B}">
      <dgm:prSet/>
      <dgm:spPr/>
      <dgm:t>
        <a:bodyPr/>
        <a:lstStyle/>
        <a:p>
          <a:endParaRPr lang="ru-RU"/>
        </a:p>
      </dgm:t>
    </dgm:pt>
    <dgm:pt modelId="{A4DB2711-F6B0-481A-8C8C-393A2960139A}">
      <dgm:prSet phldrT="[Текст]" custT="1"/>
      <dgm:spPr/>
      <dgm:t>
        <a:bodyPr/>
        <a:lstStyle/>
        <a:p>
          <a:r>
            <a:rPr lang="ru-RU" sz="2000" dirty="0" smtClean="0"/>
            <a:t>Сформирован и утвержден список регистраторов</a:t>
          </a:r>
          <a:endParaRPr lang="ru-RU" sz="2000" dirty="0"/>
        </a:p>
      </dgm:t>
    </dgm:pt>
    <dgm:pt modelId="{69045400-7226-4ECB-8A01-DC9C474960AF}" type="parTrans" cxnId="{2F91F016-AE75-43C8-A626-F6636C041CBB}">
      <dgm:prSet/>
      <dgm:spPr/>
      <dgm:t>
        <a:bodyPr/>
        <a:lstStyle/>
        <a:p>
          <a:endParaRPr lang="ru-RU"/>
        </a:p>
      </dgm:t>
    </dgm:pt>
    <dgm:pt modelId="{DD32A24C-8A4C-489B-A44F-D4AD15806B93}" type="sibTrans" cxnId="{2F91F016-AE75-43C8-A626-F6636C041CBB}">
      <dgm:prSet/>
      <dgm:spPr/>
      <dgm:t>
        <a:bodyPr/>
        <a:lstStyle/>
        <a:p>
          <a:endParaRPr lang="ru-RU"/>
        </a:p>
      </dgm:t>
    </dgm:pt>
    <dgm:pt modelId="{D0914669-E826-4232-A4C9-53E01D07BF85}">
      <dgm:prSet phldrT="[Текст]" custT="1"/>
      <dgm:spPr/>
      <dgm:t>
        <a:bodyPr/>
        <a:lstStyle/>
        <a:p>
          <a:r>
            <a:rPr lang="ru-RU" sz="2000" dirty="0" smtClean="0"/>
            <a:t>Уточнены списки адресов, сопоставлены с данными ФИАС</a:t>
          </a:r>
          <a:endParaRPr lang="ru-RU" sz="2000" dirty="0"/>
        </a:p>
      </dgm:t>
    </dgm:pt>
    <dgm:pt modelId="{9ADA1373-8CDC-49D7-B40E-8CC05F0FDF16}" type="parTrans" cxnId="{28CB46C4-F70B-40E7-B39A-D2AD254FC419}">
      <dgm:prSet/>
      <dgm:spPr/>
      <dgm:t>
        <a:bodyPr/>
        <a:lstStyle/>
        <a:p>
          <a:endParaRPr lang="ru-RU"/>
        </a:p>
      </dgm:t>
    </dgm:pt>
    <dgm:pt modelId="{63F6C284-8348-4999-A627-6456932DA0A9}" type="sibTrans" cxnId="{28CB46C4-F70B-40E7-B39A-D2AD254FC419}">
      <dgm:prSet/>
      <dgm:spPr/>
      <dgm:t>
        <a:bodyPr/>
        <a:lstStyle/>
        <a:p>
          <a:endParaRPr lang="ru-RU"/>
        </a:p>
      </dgm:t>
    </dgm:pt>
    <dgm:pt modelId="{FEBE4CDA-58AD-464D-AA33-CFE578A18361}" type="pres">
      <dgm:prSet presAssocID="{407F5B94-73F6-48BD-8238-FD3CF059DCF2}" presName="Name0" presStyleCnt="0">
        <dgm:presLayoutVars>
          <dgm:dir/>
        </dgm:presLayoutVars>
      </dgm:prSet>
      <dgm:spPr/>
    </dgm:pt>
    <dgm:pt modelId="{635A4413-D818-490E-A5FB-5DB8AB2A132F}" type="pres">
      <dgm:prSet presAssocID="{167F9180-C512-4925-9D68-5B05EC0EDA1D}" presName="picture_1" presStyleLbl="bgImgPlace1" presStyleIdx="0" presStyleCnt="1" custLinFactNeighborX="-25142" custLinFactNeighborY="-4216"/>
      <dgm:spPr/>
    </dgm:pt>
    <dgm:pt modelId="{02A8F7E6-A3C7-40F1-B01F-C2B4038665FE}" type="pres">
      <dgm:prSet presAssocID="{4DAD8512-F334-4B88-B662-0E625FF8603A}" presName="text_1" presStyleLbl="node1" presStyleIdx="0" presStyleCnt="0" custScaleX="117865" custScaleY="22682" custLinFactNeighborX="-16051" custLinFactNeighborY="32657">
        <dgm:presLayoutVars>
          <dgm:bulletEnabled val="1"/>
        </dgm:presLayoutVars>
      </dgm:prSet>
      <dgm:spPr/>
    </dgm:pt>
    <dgm:pt modelId="{D92F98EA-C2B9-4FCD-A6FE-B028E5BDC67D}" type="pres">
      <dgm:prSet presAssocID="{407F5B94-73F6-48BD-8238-FD3CF059DCF2}" presName="linV" presStyleCnt="0"/>
      <dgm:spPr/>
    </dgm:pt>
    <dgm:pt modelId="{1304F315-12E8-4600-AE95-208E84DB633C}" type="pres">
      <dgm:prSet presAssocID="{48F27BD5-ACC5-4AC8-B998-E4634A8CDADB}" presName="pair" presStyleCnt="0"/>
      <dgm:spPr/>
    </dgm:pt>
    <dgm:pt modelId="{7F01EA1A-015C-4520-9AA3-26C628EB8B1A}" type="pres">
      <dgm:prSet presAssocID="{48F27BD5-ACC5-4AC8-B998-E4634A8CDADB}" presName="spaceH" presStyleLbl="node1" presStyleIdx="0" presStyleCnt="0"/>
      <dgm:spPr/>
    </dgm:pt>
    <dgm:pt modelId="{B4DC3C56-6F92-4321-9342-D539DEEB7855}" type="pres">
      <dgm:prSet presAssocID="{48F27BD5-ACC5-4AC8-B998-E4634A8CDADB}" presName="desPictures" presStyleLbl="alignImgPlac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8A42C29-E122-44C7-B89A-C3387F2DAF6E}" type="pres">
      <dgm:prSet presAssocID="{48F27BD5-ACC5-4AC8-B998-E4634A8CDADB}" presName="desTextWrapper" presStyleCnt="0"/>
      <dgm:spPr/>
    </dgm:pt>
    <dgm:pt modelId="{BB1CF1FC-DF4C-4E0A-8807-65FB1DE0485C}" type="pres">
      <dgm:prSet presAssocID="{48F27BD5-ACC5-4AC8-B998-E4634A8CDADB}" presName="desText" presStyleLbl="revTx" presStyleIdx="0" presStyleCnt="3">
        <dgm:presLayoutVars>
          <dgm:bulletEnabled val="1"/>
        </dgm:presLayoutVars>
      </dgm:prSet>
      <dgm:spPr/>
    </dgm:pt>
    <dgm:pt modelId="{512208DE-7486-4F8C-A979-E6BEFEECED08}" type="pres">
      <dgm:prSet presAssocID="{D907CFB5-CC32-41D9-916F-EC54A1D83EF6}" presName="spaceV" presStyleCnt="0"/>
      <dgm:spPr/>
    </dgm:pt>
    <dgm:pt modelId="{FB787E13-1710-4C1B-AC37-C26CE49F0BE2}" type="pres">
      <dgm:prSet presAssocID="{A4DB2711-F6B0-481A-8C8C-393A2960139A}" presName="pair" presStyleCnt="0"/>
      <dgm:spPr/>
    </dgm:pt>
    <dgm:pt modelId="{403F9A43-9B8B-4ACA-A687-A620D81341FC}" type="pres">
      <dgm:prSet presAssocID="{A4DB2711-F6B0-481A-8C8C-393A2960139A}" presName="spaceH" presStyleLbl="node1" presStyleIdx="0" presStyleCnt="0"/>
      <dgm:spPr/>
    </dgm:pt>
    <dgm:pt modelId="{95FCF7AD-F1C3-46E5-9417-4BEFF9887CF8}" type="pres">
      <dgm:prSet presAssocID="{A4DB2711-F6B0-481A-8C8C-393A2960139A}" presName="desPictures" presStyleLbl="align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DB1CA7FF-6554-43E7-9007-B81433D34A24}" type="pres">
      <dgm:prSet presAssocID="{A4DB2711-F6B0-481A-8C8C-393A2960139A}" presName="desTextWrapper" presStyleCnt="0"/>
      <dgm:spPr/>
    </dgm:pt>
    <dgm:pt modelId="{B84C1AC9-0586-4CB2-9640-5942A5F50FE2}" type="pres">
      <dgm:prSet presAssocID="{A4DB2711-F6B0-481A-8C8C-393A2960139A}" presName="desText" presStyleLbl="revTx" presStyleIdx="1" presStyleCnt="3">
        <dgm:presLayoutVars>
          <dgm:bulletEnabled val="1"/>
        </dgm:presLayoutVars>
      </dgm:prSet>
      <dgm:spPr/>
    </dgm:pt>
    <dgm:pt modelId="{359E1F94-947F-4374-8BEB-3327511940E7}" type="pres">
      <dgm:prSet presAssocID="{DD32A24C-8A4C-489B-A44F-D4AD15806B93}" presName="spaceV" presStyleCnt="0"/>
      <dgm:spPr/>
    </dgm:pt>
    <dgm:pt modelId="{DADFB4EF-19B1-43A9-B7C8-14C52898947A}" type="pres">
      <dgm:prSet presAssocID="{D0914669-E826-4232-A4C9-53E01D07BF85}" presName="pair" presStyleCnt="0"/>
      <dgm:spPr/>
    </dgm:pt>
    <dgm:pt modelId="{C642876C-70C8-4F47-A177-DB19562205C8}" type="pres">
      <dgm:prSet presAssocID="{D0914669-E826-4232-A4C9-53E01D07BF85}" presName="spaceH" presStyleLbl="node1" presStyleIdx="0" presStyleCnt="0"/>
      <dgm:spPr/>
    </dgm:pt>
    <dgm:pt modelId="{7CE72799-AB33-406E-8C7A-33733C0634FC}" type="pres">
      <dgm:prSet presAssocID="{D0914669-E826-4232-A4C9-53E01D07BF85}" presName="desPictures" presStyleLbl="align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9BB48BD2-614B-4255-85C6-27CDB7DB890E}" type="pres">
      <dgm:prSet presAssocID="{D0914669-E826-4232-A4C9-53E01D07BF85}" presName="desTextWrapper" presStyleCnt="0"/>
      <dgm:spPr/>
    </dgm:pt>
    <dgm:pt modelId="{ED791B4C-7A74-4107-B556-B72DB360E87A}" type="pres">
      <dgm:prSet presAssocID="{D0914669-E826-4232-A4C9-53E01D07BF85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879D3-090B-4FF5-83DE-21AA1AC13BEE}" type="pres">
      <dgm:prSet presAssocID="{407F5B94-73F6-48BD-8238-FD3CF059DCF2}" presName="maxNode" presStyleCnt="0"/>
      <dgm:spPr/>
    </dgm:pt>
    <dgm:pt modelId="{F0D8EA7C-0E1B-46AE-81B5-C7C8BCE3D578}" type="pres">
      <dgm:prSet presAssocID="{407F5B94-73F6-48BD-8238-FD3CF059DCF2}" presName="Name33" presStyleCnt="0"/>
      <dgm:spPr/>
    </dgm:pt>
  </dgm:ptLst>
  <dgm:cxnLst>
    <dgm:cxn modelId="{936D6885-B379-4D76-A6D7-FD3A963C6DF7}" type="presOf" srcId="{167F9180-C512-4925-9D68-5B05EC0EDA1D}" destId="{635A4413-D818-490E-A5FB-5DB8AB2A132F}" srcOrd="0" destOrd="0" presId="urn:microsoft.com/office/officeart/2008/layout/AccentedPicture"/>
    <dgm:cxn modelId="{2F91F016-AE75-43C8-A626-F6636C041CBB}" srcId="{407F5B94-73F6-48BD-8238-FD3CF059DCF2}" destId="{A4DB2711-F6B0-481A-8C8C-393A2960139A}" srcOrd="2" destOrd="0" parTransId="{69045400-7226-4ECB-8A01-DC9C474960AF}" sibTransId="{DD32A24C-8A4C-489B-A44F-D4AD15806B93}"/>
    <dgm:cxn modelId="{D64DEED5-E92C-4B26-B636-85F363C6E849}" type="presOf" srcId="{48F27BD5-ACC5-4AC8-B998-E4634A8CDADB}" destId="{BB1CF1FC-DF4C-4E0A-8807-65FB1DE0485C}" srcOrd="0" destOrd="0" presId="urn:microsoft.com/office/officeart/2008/layout/AccentedPicture"/>
    <dgm:cxn modelId="{773BC439-249A-456D-B610-E56CDDF8F28F}" type="presOf" srcId="{407F5B94-73F6-48BD-8238-FD3CF059DCF2}" destId="{FEBE4CDA-58AD-464D-AA33-CFE578A18361}" srcOrd="0" destOrd="0" presId="urn:microsoft.com/office/officeart/2008/layout/AccentedPicture"/>
    <dgm:cxn modelId="{1F262C54-06E3-4A51-B023-C72CB6573D02}" srcId="{407F5B94-73F6-48BD-8238-FD3CF059DCF2}" destId="{4DAD8512-F334-4B88-B662-0E625FF8603A}" srcOrd="0" destOrd="0" parTransId="{30ACEE7F-3C4D-4130-8A10-31822E2C5747}" sibTransId="{167F9180-C512-4925-9D68-5B05EC0EDA1D}"/>
    <dgm:cxn modelId="{2C35CFC6-8DC6-47DF-8F5B-74B1C53C3EC9}" type="presOf" srcId="{D0914669-E826-4232-A4C9-53E01D07BF85}" destId="{ED791B4C-7A74-4107-B556-B72DB360E87A}" srcOrd="0" destOrd="0" presId="urn:microsoft.com/office/officeart/2008/layout/AccentedPicture"/>
    <dgm:cxn modelId="{28CB46C4-F70B-40E7-B39A-D2AD254FC419}" srcId="{407F5B94-73F6-48BD-8238-FD3CF059DCF2}" destId="{D0914669-E826-4232-A4C9-53E01D07BF85}" srcOrd="3" destOrd="0" parTransId="{9ADA1373-8CDC-49D7-B40E-8CC05F0FDF16}" sibTransId="{63F6C284-8348-4999-A627-6456932DA0A9}"/>
    <dgm:cxn modelId="{800E5E49-A51B-4067-BD8D-6F137E426E84}" type="presOf" srcId="{A4DB2711-F6B0-481A-8C8C-393A2960139A}" destId="{B84C1AC9-0586-4CB2-9640-5942A5F50FE2}" srcOrd="0" destOrd="0" presId="urn:microsoft.com/office/officeart/2008/layout/AccentedPicture"/>
    <dgm:cxn modelId="{753822AE-B4CB-4B83-9DCA-65FFF05EBD6B}" srcId="{407F5B94-73F6-48BD-8238-FD3CF059DCF2}" destId="{48F27BD5-ACC5-4AC8-B998-E4634A8CDADB}" srcOrd="1" destOrd="0" parTransId="{938E8A5C-7305-4AD6-92D6-AF869221F706}" sibTransId="{D907CFB5-CC32-41D9-916F-EC54A1D83EF6}"/>
    <dgm:cxn modelId="{DC36DB58-DC70-4E96-A2F0-7EE50AD7A179}" type="presOf" srcId="{4DAD8512-F334-4B88-B662-0E625FF8603A}" destId="{02A8F7E6-A3C7-40F1-B01F-C2B4038665FE}" srcOrd="0" destOrd="0" presId="urn:microsoft.com/office/officeart/2008/layout/AccentedPicture"/>
    <dgm:cxn modelId="{6FB54A5D-6753-4A82-AF42-4F454195E42D}" type="presParOf" srcId="{FEBE4CDA-58AD-464D-AA33-CFE578A18361}" destId="{635A4413-D818-490E-A5FB-5DB8AB2A132F}" srcOrd="0" destOrd="0" presId="urn:microsoft.com/office/officeart/2008/layout/AccentedPicture"/>
    <dgm:cxn modelId="{5FB16B61-444A-472E-8E3E-0354FFDF447B}" type="presParOf" srcId="{FEBE4CDA-58AD-464D-AA33-CFE578A18361}" destId="{02A8F7E6-A3C7-40F1-B01F-C2B4038665FE}" srcOrd="1" destOrd="0" presId="urn:microsoft.com/office/officeart/2008/layout/AccentedPicture"/>
    <dgm:cxn modelId="{29820DE7-6DCE-4A62-907E-4AF51C225006}" type="presParOf" srcId="{FEBE4CDA-58AD-464D-AA33-CFE578A18361}" destId="{D92F98EA-C2B9-4FCD-A6FE-B028E5BDC67D}" srcOrd="2" destOrd="0" presId="urn:microsoft.com/office/officeart/2008/layout/AccentedPicture"/>
    <dgm:cxn modelId="{047469C6-E877-487B-89D2-A335BD00960C}" type="presParOf" srcId="{D92F98EA-C2B9-4FCD-A6FE-B028E5BDC67D}" destId="{1304F315-12E8-4600-AE95-208E84DB633C}" srcOrd="0" destOrd="0" presId="urn:microsoft.com/office/officeart/2008/layout/AccentedPicture"/>
    <dgm:cxn modelId="{CFB82144-D1E1-4A8D-8203-44CE1F50D001}" type="presParOf" srcId="{1304F315-12E8-4600-AE95-208E84DB633C}" destId="{7F01EA1A-015C-4520-9AA3-26C628EB8B1A}" srcOrd="0" destOrd="0" presId="urn:microsoft.com/office/officeart/2008/layout/AccentedPicture"/>
    <dgm:cxn modelId="{ADAD9CE9-BD09-4547-9427-CEA26CEB0EAB}" type="presParOf" srcId="{1304F315-12E8-4600-AE95-208E84DB633C}" destId="{B4DC3C56-6F92-4321-9342-D539DEEB7855}" srcOrd="1" destOrd="0" presId="urn:microsoft.com/office/officeart/2008/layout/AccentedPicture"/>
    <dgm:cxn modelId="{DDA6A355-DC07-455D-8C00-88A565284954}" type="presParOf" srcId="{1304F315-12E8-4600-AE95-208E84DB633C}" destId="{E8A42C29-E122-44C7-B89A-C3387F2DAF6E}" srcOrd="2" destOrd="0" presId="urn:microsoft.com/office/officeart/2008/layout/AccentedPicture"/>
    <dgm:cxn modelId="{3C566A9A-A050-497E-864B-FC8D768ADD0F}" type="presParOf" srcId="{E8A42C29-E122-44C7-B89A-C3387F2DAF6E}" destId="{BB1CF1FC-DF4C-4E0A-8807-65FB1DE0485C}" srcOrd="0" destOrd="0" presId="urn:microsoft.com/office/officeart/2008/layout/AccentedPicture"/>
    <dgm:cxn modelId="{F6DF7867-F938-49F4-B442-513BFF2E66FF}" type="presParOf" srcId="{D92F98EA-C2B9-4FCD-A6FE-B028E5BDC67D}" destId="{512208DE-7486-4F8C-A979-E6BEFEECED08}" srcOrd="1" destOrd="0" presId="urn:microsoft.com/office/officeart/2008/layout/AccentedPicture"/>
    <dgm:cxn modelId="{4910FD76-E9BC-4241-B5E3-FFF2B4EB0BF8}" type="presParOf" srcId="{D92F98EA-C2B9-4FCD-A6FE-B028E5BDC67D}" destId="{FB787E13-1710-4C1B-AC37-C26CE49F0BE2}" srcOrd="2" destOrd="0" presId="urn:microsoft.com/office/officeart/2008/layout/AccentedPicture"/>
    <dgm:cxn modelId="{0C474F2F-CF0B-4A85-AFBD-DF44BB004189}" type="presParOf" srcId="{FB787E13-1710-4C1B-AC37-C26CE49F0BE2}" destId="{403F9A43-9B8B-4ACA-A687-A620D81341FC}" srcOrd="0" destOrd="0" presId="urn:microsoft.com/office/officeart/2008/layout/AccentedPicture"/>
    <dgm:cxn modelId="{0BEB048C-305C-4515-A9E1-3F48A9884175}" type="presParOf" srcId="{FB787E13-1710-4C1B-AC37-C26CE49F0BE2}" destId="{95FCF7AD-F1C3-46E5-9417-4BEFF9887CF8}" srcOrd="1" destOrd="0" presId="urn:microsoft.com/office/officeart/2008/layout/AccentedPicture"/>
    <dgm:cxn modelId="{F6DC6BF3-77BE-443F-9487-E9422E1B5900}" type="presParOf" srcId="{FB787E13-1710-4C1B-AC37-C26CE49F0BE2}" destId="{DB1CA7FF-6554-43E7-9007-B81433D34A24}" srcOrd="2" destOrd="0" presId="urn:microsoft.com/office/officeart/2008/layout/AccentedPicture"/>
    <dgm:cxn modelId="{8561F72D-897A-4C0E-AB20-CE5856076DA2}" type="presParOf" srcId="{DB1CA7FF-6554-43E7-9007-B81433D34A24}" destId="{B84C1AC9-0586-4CB2-9640-5942A5F50FE2}" srcOrd="0" destOrd="0" presId="urn:microsoft.com/office/officeart/2008/layout/AccentedPicture"/>
    <dgm:cxn modelId="{9B2D44FB-FFD6-4040-BA03-B7AA859DC1BE}" type="presParOf" srcId="{D92F98EA-C2B9-4FCD-A6FE-B028E5BDC67D}" destId="{359E1F94-947F-4374-8BEB-3327511940E7}" srcOrd="3" destOrd="0" presId="urn:microsoft.com/office/officeart/2008/layout/AccentedPicture"/>
    <dgm:cxn modelId="{E6DC18FA-C599-4450-87CF-1A399C61C860}" type="presParOf" srcId="{D92F98EA-C2B9-4FCD-A6FE-B028E5BDC67D}" destId="{DADFB4EF-19B1-43A9-B7C8-14C52898947A}" srcOrd="4" destOrd="0" presId="urn:microsoft.com/office/officeart/2008/layout/AccentedPicture"/>
    <dgm:cxn modelId="{F2B0BC21-4FF3-49BC-BA67-D435EEF5895D}" type="presParOf" srcId="{DADFB4EF-19B1-43A9-B7C8-14C52898947A}" destId="{C642876C-70C8-4F47-A177-DB19562205C8}" srcOrd="0" destOrd="0" presId="urn:microsoft.com/office/officeart/2008/layout/AccentedPicture"/>
    <dgm:cxn modelId="{E1F5C301-438D-43C6-97AF-12C7AE5D1BAF}" type="presParOf" srcId="{DADFB4EF-19B1-43A9-B7C8-14C52898947A}" destId="{7CE72799-AB33-406E-8C7A-33733C0634FC}" srcOrd="1" destOrd="0" presId="urn:microsoft.com/office/officeart/2008/layout/AccentedPicture"/>
    <dgm:cxn modelId="{DE61E5DA-96A8-49E8-B857-737E27CF8213}" type="presParOf" srcId="{DADFB4EF-19B1-43A9-B7C8-14C52898947A}" destId="{9BB48BD2-614B-4255-85C6-27CDB7DB890E}" srcOrd="2" destOrd="0" presId="urn:microsoft.com/office/officeart/2008/layout/AccentedPicture"/>
    <dgm:cxn modelId="{AA1070BE-2A6C-4E0B-9BAB-C19DA8D98A26}" type="presParOf" srcId="{9BB48BD2-614B-4255-85C6-27CDB7DB890E}" destId="{ED791B4C-7A74-4107-B556-B72DB360E87A}" srcOrd="0" destOrd="0" presId="urn:microsoft.com/office/officeart/2008/layout/AccentedPicture"/>
    <dgm:cxn modelId="{F491A114-172D-4B67-BE21-B6CDF01488F6}" type="presParOf" srcId="{FEBE4CDA-58AD-464D-AA33-CFE578A18361}" destId="{A54879D3-090B-4FF5-83DE-21AA1AC13BEE}" srcOrd="3" destOrd="0" presId="urn:microsoft.com/office/officeart/2008/layout/AccentedPicture"/>
    <dgm:cxn modelId="{07016F0E-D970-4C3B-98F9-9F03D193AE18}" type="presParOf" srcId="{A54879D3-090B-4FF5-83DE-21AA1AC13BEE}" destId="{F0D8EA7C-0E1B-46AE-81B5-C7C8BCE3D57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5F13F1-6F36-4108-9103-DF3F855C0639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A332A2-56A7-49B5-858D-9C7AC0B8717D}">
      <dgm:prSet phldrT="[Текст]" custT="1"/>
      <dgm:spPr/>
      <dgm:t>
        <a:bodyPr/>
        <a:lstStyle/>
        <a:p>
          <a:pPr algn="ctr"/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170</a:t>
          </a:r>
        </a:p>
        <a:p>
          <a:pPr algn="ctr"/>
          <a:r>
            <a:rPr lang="ru-RU" sz="3600" dirty="0" smtClean="0">
              <a:latin typeface="Cambria" panose="02040503050406030204" pitchFamily="18" charset="0"/>
            </a:rPr>
            <a:t> </a:t>
          </a:r>
          <a:r>
            <a:rPr lang="ru-RU" sz="2400" dirty="0" smtClean="0">
              <a:latin typeface="Cambria" panose="02040503050406030204" pitchFamily="18" charset="0"/>
            </a:rPr>
            <a:t>жилых домов</a:t>
          </a:r>
          <a:endParaRPr lang="ru-RU" sz="2400" dirty="0">
            <a:latin typeface="Cambria" panose="02040503050406030204" pitchFamily="18" charset="0"/>
          </a:endParaRPr>
        </a:p>
      </dgm:t>
    </dgm:pt>
    <dgm:pt modelId="{8C824BB9-06BC-43B9-9B22-E9E1CBFDA9D3}" type="parTrans" cxnId="{FFF74E01-1039-4635-B052-612A86F9BCF9}">
      <dgm:prSet/>
      <dgm:spPr/>
      <dgm:t>
        <a:bodyPr/>
        <a:lstStyle/>
        <a:p>
          <a:endParaRPr lang="ru-RU"/>
        </a:p>
      </dgm:t>
    </dgm:pt>
    <dgm:pt modelId="{06CA5A48-2298-4A7F-86D1-9F2147BF26CE}" type="sibTrans" cxnId="{FFF74E01-1039-4635-B052-612A86F9BCF9}">
      <dgm:prSet/>
      <dgm:spPr/>
      <dgm:t>
        <a:bodyPr/>
        <a:lstStyle/>
        <a:p>
          <a:endParaRPr lang="ru-RU"/>
        </a:p>
      </dgm:t>
    </dgm:pt>
    <dgm:pt modelId="{A13B9395-7FD4-4FC7-9CCA-F88F63EF9046}">
      <dgm:prSet phldrT="[Текст]" custT="1"/>
      <dgm:spPr/>
      <dgm:t>
        <a:bodyPr/>
        <a:lstStyle/>
        <a:p>
          <a:pPr algn="ctr"/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148 </a:t>
          </a:r>
        </a:p>
        <a:p>
          <a:pPr algn="ctr"/>
          <a:r>
            <a:rPr lang="ru-RU" sz="2400" dirty="0" smtClean="0">
              <a:latin typeface="Cambria" panose="02040503050406030204" pitchFamily="18" charset="0"/>
            </a:rPr>
            <a:t>жилых домов</a:t>
          </a:r>
          <a:endParaRPr lang="ru-RU" sz="2400" dirty="0">
            <a:latin typeface="Cambria" panose="02040503050406030204" pitchFamily="18" charset="0"/>
          </a:endParaRPr>
        </a:p>
      </dgm:t>
    </dgm:pt>
    <dgm:pt modelId="{B4EB1C0B-2F82-40FB-BE6B-C8A16C65ED1E}" type="parTrans" cxnId="{7BD680D1-A9CB-4C69-AC11-FAC1240D3A11}">
      <dgm:prSet/>
      <dgm:spPr/>
      <dgm:t>
        <a:bodyPr/>
        <a:lstStyle/>
        <a:p>
          <a:endParaRPr lang="ru-RU"/>
        </a:p>
      </dgm:t>
    </dgm:pt>
    <dgm:pt modelId="{3F930E2F-C99D-46C1-9CA2-DF9A85D40282}" type="sibTrans" cxnId="{7BD680D1-A9CB-4C69-AC11-FAC1240D3A11}">
      <dgm:prSet/>
      <dgm:spPr/>
      <dgm:t>
        <a:bodyPr/>
        <a:lstStyle/>
        <a:p>
          <a:endParaRPr lang="ru-RU"/>
        </a:p>
      </dgm:t>
    </dgm:pt>
    <dgm:pt modelId="{EB952B78-A10B-40D1-BC9C-52C4992AE6DB}" type="pres">
      <dgm:prSet presAssocID="{155F13F1-6F36-4108-9103-DF3F855C063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807B5-CFE7-4D34-B6C2-0B194A714F63}" type="pres">
      <dgm:prSet presAssocID="{155F13F1-6F36-4108-9103-DF3F855C0639}" presName="Background" presStyleLbl="bgImgPlace1" presStyleIdx="0" presStyleCnt="1"/>
      <dgm:spPr/>
    </dgm:pt>
    <dgm:pt modelId="{336F7F54-EBF4-4389-AB9F-818AB1135743}" type="pres">
      <dgm:prSet presAssocID="{155F13F1-6F36-4108-9103-DF3F855C0639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C1D44-E752-4305-9C5B-1D4D2CC31663}" type="pres">
      <dgm:prSet presAssocID="{155F13F1-6F36-4108-9103-DF3F855C0639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0D437-3C37-49BF-9CFD-1A3A08FBCB56}" type="pres">
      <dgm:prSet presAssocID="{155F13F1-6F36-4108-9103-DF3F855C0639}" presName="Plus" presStyleLbl="alignNode1" presStyleIdx="0" presStyleCnt="2"/>
      <dgm:spPr/>
    </dgm:pt>
    <dgm:pt modelId="{B898C928-DA37-4899-8A25-DAD8EB978D32}" type="pres">
      <dgm:prSet presAssocID="{155F13F1-6F36-4108-9103-DF3F855C0639}" presName="Minus" presStyleLbl="alignNode1" presStyleIdx="1" presStyleCnt="2"/>
      <dgm:spPr/>
    </dgm:pt>
    <dgm:pt modelId="{2DE7429A-AE85-4B8F-AC27-15A0C61C3127}" type="pres">
      <dgm:prSet presAssocID="{155F13F1-6F36-4108-9103-DF3F855C0639}" presName="Divider" presStyleLbl="parChTrans1D1" presStyleIdx="0" presStyleCnt="1"/>
      <dgm:spPr/>
    </dgm:pt>
  </dgm:ptLst>
  <dgm:cxnLst>
    <dgm:cxn modelId="{2409C13F-6FD9-4FEC-99C4-5787D575ED5E}" type="presOf" srcId="{155F13F1-6F36-4108-9103-DF3F855C0639}" destId="{EB952B78-A10B-40D1-BC9C-52C4992AE6DB}" srcOrd="0" destOrd="0" presId="urn:microsoft.com/office/officeart/2009/3/layout/PlusandMinus"/>
    <dgm:cxn modelId="{927386E9-45C0-4DA7-ABC0-CED02907DB7A}" type="presOf" srcId="{A13B9395-7FD4-4FC7-9CCA-F88F63EF9046}" destId="{BA6C1D44-E752-4305-9C5B-1D4D2CC31663}" srcOrd="0" destOrd="0" presId="urn:microsoft.com/office/officeart/2009/3/layout/PlusandMinus"/>
    <dgm:cxn modelId="{FFF74E01-1039-4635-B052-612A86F9BCF9}" srcId="{155F13F1-6F36-4108-9103-DF3F855C0639}" destId="{2FA332A2-56A7-49B5-858D-9C7AC0B8717D}" srcOrd="0" destOrd="0" parTransId="{8C824BB9-06BC-43B9-9B22-E9E1CBFDA9D3}" sibTransId="{06CA5A48-2298-4A7F-86D1-9F2147BF26CE}"/>
    <dgm:cxn modelId="{7BD680D1-A9CB-4C69-AC11-FAC1240D3A11}" srcId="{155F13F1-6F36-4108-9103-DF3F855C0639}" destId="{A13B9395-7FD4-4FC7-9CCA-F88F63EF9046}" srcOrd="1" destOrd="0" parTransId="{B4EB1C0B-2F82-40FB-BE6B-C8A16C65ED1E}" sibTransId="{3F930E2F-C99D-46C1-9CA2-DF9A85D40282}"/>
    <dgm:cxn modelId="{5324CF1E-2939-443E-9DC9-9CB11E8DB8C6}" type="presOf" srcId="{2FA332A2-56A7-49B5-858D-9C7AC0B8717D}" destId="{336F7F54-EBF4-4389-AB9F-818AB1135743}" srcOrd="0" destOrd="0" presId="urn:microsoft.com/office/officeart/2009/3/layout/PlusandMinus"/>
    <dgm:cxn modelId="{A45062FB-849A-4AA4-A9C0-58AA269309D8}" type="presParOf" srcId="{EB952B78-A10B-40D1-BC9C-52C4992AE6DB}" destId="{017807B5-CFE7-4D34-B6C2-0B194A714F63}" srcOrd="0" destOrd="0" presId="urn:microsoft.com/office/officeart/2009/3/layout/PlusandMinus"/>
    <dgm:cxn modelId="{E8C406A7-E234-41A2-B77B-D4A4AA8DA1F1}" type="presParOf" srcId="{EB952B78-A10B-40D1-BC9C-52C4992AE6DB}" destId="{336F7F54-EBF4-4389-AB9F-818AB1135743}" srcOrd="1" destOrd="0" presId="urn:microsoft.com/office/officeart/2009/3/layout/PlusandMinus"/>
    <dgm:cxn modelId="{B1A4EA9B-FBA1-41DF-945D-7259D24FAAD3}" type="presParOf" srcId="{EB952B78-A10B-40D1-BC9C-52C4992AE6DB}" destId="{BA6C1D44-E752-4305-9C5B-1D4D2CC31663}" srcOrd="2" destOrd="0" presId="urn:microsoft.com/office/officeart/2009/3/layout/PlusandMinus"/>
    <dgm:cxn modelId="{F00C7330-31CF-42F8-9124-0DA58D9DD140}" type="presParOf" srcId="{EB952B78-A10B-40D1-BC9C-52C4992AE6DB}" destId="{0D80D437-3C37-49BF-9CFD-1A3A08FBCB56}" srcOrd="3" destOrd="0" presId="urn:microsoft.com/office/officeart/2009/3/layout/PlusandMinus"/>
    <dgm:cxn modelId="{53001D57-D0BA-40DB-BC60-4A92F8EBE3BD}" type="presParOf" srcId="{EB952B78-A10B-40D1-BC9C-52C4992AE6DB}" destId="{B898C928-DA37-4899-8A25-DAD8EB978D32}" srcOrd="4" destOrd="0" presId="urn:microsoft.com/office/officeart/2009/3/layout/PlusandMinus"/>
    <dgm:cxn modelId="{2133C0C5-EF66-444C-AFA9-E57666077F36}" type="presParOf" srcId="{EB952B78-A10B-40D1-BC9C-52C4992AE6DB}" destId="{2DE7429A-AE85-4B8F-AC27-15A0C61C312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81F8FA-2661-40CC-BDB2-38293AA30D3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4A29B1-6795-4AD2-8956-B1FE227ABE45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Выявлено 7953 дома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92B971B-5BE7-4FAE-B9E6-952889E0F7E6}" type="parTrans" cxnId="{EC674CD9-9AB1-41BE-B6E8-05E65539CDF1}">
      <dgm:prSet/>
      <dgm:spPr/>
      <dgm:t>
        <a:bodyPr/>
        <a:lstStyle/>
        <a:p>
          <a:endParaRPr lang="ru-RU"/>
        </a:p>
      </dgm:t>
    </dgm:pt>
    <dgm:pt modelId="{0BA7A22D-B4CD-4C06-90DA-CCDB3FE3C769}" type="sibTrans" cxnId="{EC674CD9-9AB1-41BE-B6E8-05E65539CDF1}">
      <dgm:prSet/>
      <dgm:spPr/>
      <dgm:t>
        <a:bodyPr/>
        <a:lstStyle/>
        <a:p>
          <a:endParaRPr lang="ru-RU"/>
        </a:p>
      </dgm:t>
    </dgm:pt>
    <dgm:pt modelId="{61B36E42-D5AA-4FCF-BD33-C93E4A099530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Число проживающих 21811 человек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41CC96EB-36F2-449F-A067-4849225083FD}" type="parTrans" cxnId="{3D873E10-8966-4C67-B9A7-D14D49BCC440}">
      <dgm:prSet/>
      <dgm:spPr/>
      <dgm:t>
        <a:bodyPr/>
        <a:lstStyle/>
        <a:p>
          <a:endParaRPr lang="ru-RU"/>
        </a:p>
      </dgm:t>
    </dgm:pt>
    <dgm:pt modelId="{C2B3400C-0108-451F-998B-23319C6B9305}" type="sibTrans" cxnId="{3D873E10-8966-4C67-B9A7-D14D49BCC440}">
      <dgm:prSet/>
      <dgm:spPr/>
      <dgm:t>
        <a:bodyPr/>
        <a:lstStyle/>
        <a:p>
          <a:endParaRPr lang="ru-RU"/>
        </a:p>
      </dgm:t>
    </dgm:pt>
    <dgm:pt modelId="{4AD320FD-6D5F-4F1A-84A8-F34763BC7BD0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Рост на 15,3% текущей оценки на 01.01.2019г.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603E46FB-9B4B-4E16-A387-E8441B22A5C5}" type="parTrans" cxnId="{4CE971A4-97CA-425D-83C0-1227BAD30883}">
      <dgm:prSet/>
      <dgm:spPr/>
      <dgm:t>
        <a:bodyPr/>
        <a:lstStyle/>
        <a:p>
          <a:endParaRPr lang="ru-RU"/>
        </a:p>
      </dgm:t>
    </dgm:pt>
    <dgm:pt modelId="{55A2DF4D-6749-41F1-A9AA-282C892CE580}" type="sibTrans" cxnId="{4CE971A4-97CA-425D-83C0-1227BAD30883}">
      <dgm:prSet/>
      <dgm:spPr/>
      <dgm:t>
        <a:bodyPr/>
        <a:lstStyle/>
        <a:p>
          <a:endParaRPr lang="ru-RU"/>
        </a:p>
      </dgm:t>
    </dgm:pt>
    <dgm:pt modelId="{8D83921A-C580-4B6C-A4DD-2E17EC50883B}" type="pres">
      <dgm:prSet presAssocID="{2B81F8FA-2661-40CC-BDB2-38293AA30D3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E9F6B1-2961-43BE-B4A5-6D31FE9A76C7}" type="pres">
      <dgm:prSet presAssocID="{454A29B1-6795-4AD2-8956-B1FE227ABE45}" presName="Accent1" presStyleCnt="0"/>
      <dgm:spPr/>
    </dgm:pt>
    <dgm:pt modelId="{7F3107BD-DA14-4E04-A15D-60AC3B24E2A3}" type="pres">
      <dgm:prSet presAssocID="{454A29B1-6795-4AD2-8956-B1FE227ABE45}" presName="Accent" presStyleLbl="node1" presStyleIdx="0" presStyleCnt="3" custScaleX="184524" custScaleY="99738"/>
      <dgm:spPr/>
    </dgm:pt>
    <dgm:pt modelId="{9CCDB6CE-9F55-4ACD-8360-572C00CE1786}" type="pres">
      <dgm:prSet presAssocID="{454A29B1-6795-4AD2-8956-B1FE227ABE45}" presName="Parent1" presStyleLbl="revTx" presStyleIdx="0" presStyleCnt="3" custScaleX="184524" custScaleY="997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288F8-C588-4FD4-9870-527C7FC6CF4B}" type="pres">
      <dgm:prSet presAssocID="{61B36E42-D5AA-4FCF-BD33-C93E4A099530}" presName="Accent2" presStyleCnt="0"/>
      <dgm:spPr/>
    </dgm:pt>
    <dgm:pt modelId="{5E1C96EB-0867-4974-88E6-BE5A39C6DF19}" type="pres">
      <dgm:prSet presAssocID="{61B36E42-D5AA-4FCF-BD33-C93E4A099530}" presName="Accent" presStyleLbl="node1" presStyleIdx="1" presStyleCnt="3" custScaleX="184524" custScaleY="99738"/>
      <dgm:spPr/>
    </dgm:pt>
    <dgm:pt modelId="{828A96FC-C0A4-4D63-A55A-DD107EDCFA12}" type="pres">
      <dgm:prSet presAssocID="{61B36E42-D5AA-4FCF-BD33-C93E4A099530}" presName="Parent2" presStyleLbl="revTx" presStyleIdx="1" presStyleCnt="3" custScaleX="235473" custScaleY="1781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F45F-0141-4C5E-A3C5-E71A6B3D0D77}" type="pres">
      <dgm:prSet presAssocID="{4AD320FD-6D5F-4F1A-84A8-F34763BC7BD0}" presName="Accent3" presStyleCnt="0"/>
      <dgm:spPr/>
    </dgm:pt>
    <dgm:pt modelId="{7D4DF7B0-B9A9-4145-8B7C-CE023FDB0745}" type="pres">
      <dgm:prSet presAssocID="{4AD320FD-6D5F-4F1A-84A8-F34763BC7BD0}" presName="Accent" presStyleLbl="node1" presStyleIdx="2" presStyleCnt="3" custScaleX="184524" custScaleY="99738"/>
      <dgm:spPr/>
    </dgm:pt>
    <dgm:pt modelId="{FD14CE9C-8B5B-4D17-A82E-D785939562CE}" type="pres">
      <dgm:prSet presAssocID="{4AD320FD-6D5F-4F1A-84A8-F34763BC7BD0}" presName="Parent3" presStyleLbl="revTx" presStyleIdx="2" presStyleCnt="3" custScaleX="241433" custScaleY="997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73E10-8966-4C67-B9A7-D14D49BCC440}" srcId="{2B81F8FA-2661-40CC-BDB2-38293AA30D3E}" destId="{61B36E42-D5AA-4FCF-BD33-C93E4A099530}" srcOrd="1" destOrd="0" parTransId="{41CC96EB-36F2-449F-A067-4849225083FD}" sibTransId="{C2B3400C-0108-451F-998B-23319C6B9305}"/>
    <dgm:cxn modelId="{4CE971A4-97CA-425D-83C0-1227BAD30883}" srcId="{2B81F8FA-2661-40CC-BDB2-38293AA30D3E}" destId="{4AD320FD-6D5F-4F1A-84A8-F34763BC7BD0}" srcOrd="2" destOrd="0" parTransId="{603E46FB-9B4B-4E16-A387-E8441B22A5C5}" sibTransId="{55A2DF4D-6749-41F1-A9AA-282C892CE580}"/>
    <dgm:cxn modelId="{AF5784BE-6F47-4F02-92CD-71F120CDC92E}" type="presOf" srcId="{2B81F8FA-2661-40CC-BDB2-38293AA30D3E}" destId="{8D83921A-C580-4B6C-A4DD-2E17EC50883B}" srcOrd="0" destOrd="0" presId="urn:microsoft.com/office/officeart/2009/layout/CircleArrowProcess"/>
    <dgm:cxn modelId="{80BB539C-C0EB-42A8-9750-AD11A2FAE921}" type="presOf" srcId="{61B36E42-D5AA-4FCF-BD33-C93E4A099530}" destId="{828A96FC-C0A4-4D63-A55A-DD107EDCFA12}" srcOrd="0" destOrd="0" presId="urn:microsoft.com/office/officeart/2009/layout/CircleArrowProcess"/>
    <dgm:cxn modelId="{F7C5F4DA-5677-47A7-AF96-FE48E441310A}" type="presOf" srcId="{454A29B1-6795-4AD2-8956-B1FE227ABE45}" destId="{9CCDB6CE-9F55-4ACD-8360-572C00CE1786}" srcOrd="0" destOrd="0" presId="urn:microsoft.com/office/officeart/2009/layout/CircleArrowProcess"/>
    <dgm:cxn modelId="{D2324261-13E7-417B-A5B5-E5BA59502DC4}" type="presOf" srcId="{4AD320FD-6D5F-4F1A-84A8-F34763BC7BD0}" destId="{FD14CE9C-8B5B-4D17-A82E-D785939562CE}" srcOrd="0" destOrd="0" presId="urn:microsoft.com/office/officeart/2009/layout/CircleArrowProcess"/>
    <dgm:cxn modelId="{EC674CD9-9AB1-41BE-B6E8-05E65539CDF1}" srcId="{2B81F8FA-2661-40CC-BDB2-38293AA30D3E}" destId="{454A29B1-6795-4AD2-8956-B1FE227ABE45}" srcOrd="0" destOrd="0" parTransId="{292B971B-5BE7-4FAE-B9E6-952889E0F7E6}" sibTransId="{0BA7A22D-B4CD-4C06-90DA-CCDB3FE3C769}"/>
    <dgm:cxn modelId="{4C9D2C39-8DB5-429F-95FC-EA1C9DC610C1}" type="presParOf" srcId="{8D83921A-C580-4B6C-A4DD-2E17EC50883B}" destId="{53E9F6B1-2961-43BE-B4A5-6D31FE9A76C7}" srcOrd="0" destOrd="0" presId="urn:microsoft.com/office/officeart/2009/layout/CircleArrowProcess"/>
    <dgm:cxn modelId="{B871CD19-A9DA-4A94-8B20-3BEB5037FC6B}" type="presParOf" srcId="{53E9F6B1-2961-43BE-B4A5-6D31FE9A76C7}" destId="{7F3107BD-DA14-4E04-A15D-60AC3B24E2A3}" srcOrd="0" destOrd="0" presId="urn:microsoft.com/office/officeart/2009/layout/CircleArrowProcess"/>
    <dgm:cxn modelId="{C8E48E01-6685-4682-A8E1-110197C93F7C}" type="presParOf" srcId="{8D83921A-C580-4B6C-A4DD-2E17EC50883B}" destId="{9CCDB6CE-9F55-4ACD-8360-572C00CE1786}" srcOrd="1" destOrd="0" presId="urn:microsoft.com/office/officeart/2009/layout/CircleArrowProcess"/>
    <dgm:cxn modelId="{22A7C385-853F-4EB7-AAB1-C1C81501860D}" type="presParOf" srcId="{8D83921A-C580-4B6C-A4DD-2E17EC50883B}" destId="{191288F8-C588-4FD4-9870-527C7FC6CF4B}" srcOrd="2" destOrd="0" presId="urn:microsoft.com/office/officeart/2009/layout/CircleArrowProcess"/>
    <dgm:cxn modelId="{F39779C5-9F51-486F-87F4-E31A5FBFDD40}" type="presParOf" srcId="{191288F8-C588-4FD4-9870-527C7FC6CF4B}" destId="{5E1C96EB-0867-4974-88E6-BE5A39C6DF19}" srcOrd="0" destOrd="0" presId="urn:microsoft.com/office/officeart/2009/layout/CircleArrowProcess"/>
    <dgm:cxn modelId="{474672F4-5B4A-4211-A8E1-4F22B207DED3}" type="presParOf" srcId="{8D83921A-C580-4B6C-A4DD-2E17EC50883B}" destId="{828A96FC-C0A4-4D63-A55A-DD107EDCFA12}" srcOrd="3" destOrd="0" presId="urn:microsoft.com/office/officeart/2009/layout/CircleArrowProcess"/>
    <dgm:cxn modelId="{A4302451-743D-432D-A247-96E40570C6B6}" type="presParOf" srcId="{8D83921A-C580-4B6C-A4DD-2E17EC50883B}" destId="{919AF45F-0141-4C5E-A3C5-E71A6B3D0D77}" srcOrd="4" destOrd="0" presId="urn:microsoft.com/office/officeart/2009/layout/CircleArrowProcess"/>
    <dgm:cxn modelId="{5235F04F-DE0E-43C7-93FF-8C9E2DF8CBC4}" type="presParOf" srcId="{919AF45F-0141-4C5E-A3C5-E71A6B3D0D77}" destId="{7D4DF7B0-B9A9-4145-8B7C-CE023FDB0745}" srcOrd="0" destOrd="0" presId="urn:microsoft.com/office/officeart/2009/layout/CircleArrowProcess"/>
    <dgm:cxn modelId="{AE5BC447-AE92-4989-B393-69E8787D6C46}" type="presParOf" srcId="{8D83921A-C580-4B6C-A4DD-2E17EC50883B}" destId="{FD14CE9C-8B5B-4D17-A82E-D785939562C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3972AF-5432-413D-8A38-0DA0C9939C7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76E380-D6B5-4788-9B8F-99ED7F52F2E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 88 домовладениях </a:t>
          </a:r>
        </a:p>
        <a:p>
          <a:pPr>
            <a:spcAft>
              <a:spcPts val="0"/>
            </a:spcAft>
          </a:pP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п. Вейделевка отсутствовали номерные знаки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C2B8879-7734-4FAF-A472-10FE0FF484A1}" type="parTrans" cxnId="{B4C5FBB2-055A-4E3B-B99A-80A4F183395C}">
      <dgm:prSet/>
      <dgm:spPr/>
      <dgm:t>
        <a:bodyPr/>
        <a:lstStyle/>
        <a:p>
          <a:endParaRPr lang="ru-RU"/>
        </a:p>
      </dgm:t>
    </dgm:pt>
    <dgm:pt modelId="{B06116CD-9616-460E-8E43-325C0834F518}" type="sibTrans" cxnId="{B4C5FBB2-055A-4E3B-B99A-80A4F183395C}">
      <dgm:prSet/>
      <dgm:spPr/>
      <dgm:t>
        <a:bodyPr/>
        <a:lstStyle/>
        <a:p>
          <a:endParaRPr lang="ru-RU"/>
        </a:p>
      </dgm:t>
    </dgm:pt>
    <dgm:pt modelId="{A488D588-6377-46C3-8F9A-5792D1D60EDB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Изменения внесены  в картографический материал и программный комплекс АС ВПН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4178D870-24A6-47F9-925E-E641071D33FB}" type="parTrans" cxnId="{1CB424C0-0292-4B93-AEAF-D0FA8C3B0653}">
      <dgm:prSet/>
      <dgm:spPr/>
      <dgm:t>
        <a:bodyPr/>
        <a:lstStyle/>
        <a:p>
          <a:endParaRPr lang="ru-RU"/>
        </a:p>
      </dgm:t>
    </dgm:pt>
    <dgm:pt modelId="{7A836EC9-63C8-46D3-95D1-B9FCCE391227}" type="sibTrans" cxnId="{1CB424C0-0292-4B93-AEAF-D0FA8C3B0653}">
      <dgm:prSet/>
      <dgm:spPr/>
      <dgm:t>
        <a:bodyPr/>
        <a:lstStyle/>
        <a:p>
          <a:endParaRPr lang="ru-RU"/>
        </a:p>
      </dgm:t>
    </dgm:pt>
    <dgm:pt modelId="{330822C2-FB85-4501-AC34-39631D0CAE18}" type="pres">
      <dgm:prSet presAssocID="{CD3972AF-5432-413D-8A38-0DA0C9939C7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18CC7-729C-49F5-ACCC-D7E45DCAA784}" type="pres">
      <dgm:prSet presAssocID="{CD3972AF-5432-413D-8A38-0DA0C9939C78}" presName="divider" presStyleLbl="fgShp" presStyleIdx="0" presStyleCnt="1"/>
      <dgm:spPr/>
    </dgm:pt>
    <dgm:pt modelId="{31349E80-8A64-4548-826C-13F96834FA35}" type="pres">
      <dgm:prSet presAssocID="{1776E380-D6B5-4788-9B8F-99ED7F52F2E2}" presName="downArrow" presStyleLbl="node1" presStyleIdx="0" presStyleCnt="2"/>
      <dgm:spPr/>
    </dgm:pt>
    <dgm:pt modelId="{14A884EB-9945-4DCB-A281-54B594DB19BF}" type="pres">
      <dgm:prSet presAssocID="{1776E380-D6B5-4788-9B8F-99ED7F52F2E2}" presName="downArrowText" presStyleLbl="revTx" presStyleIdx="0" presStyleCnt="2" custScaleX="159211" custLinFactNeighborX="-8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78243-44F9-49F9-B7E3-83822D6E2D02}" type="pres">
      <dgm:prSet presAssocID="{A488D588-6377-46C3-8F9A-5792D1D60EDB}" presName="upArrow" presStyleLbl="node1" presStyleIdx="1" presStyleCnt="2"/>
      <dgm:spPr/>
    </dgm:pt>
    <dgm:pt modelId="{B11F1600-82D7-4480-A124-E8316FF09CBE}" type="pres">
      <dgm:prSet presAssocID="{A488D588-6377-46C3-8F9A-5792D1D60EDB}" presName="upArrowText" presStyleLbl="revTx" presStyleIdx="1" presStyleCnt="2" custScaleX="157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5D9170-C52F-409F-8057-B784BBEDDD7B}" type="presOf" srcId="{1776E380-D6B5-4788-9B8F-99ED7F52F2E2}" destId="{14A884EB-9945-4DCB-A281-54B594DB19BF}" srcOrd="0" destOrd="0" presId="urn:microsoft.com/office/officeart/2005/8/layout/arrow3"/>
    <dgm:cxn modelId="{1CB424C0-0292-4B93-AEAF-D0FA8C3B0653}" srcId="{CD3972AF-5432-413D-8A38-0DA0C9939C78}" destId="{A488D588-6377-46C3-8F9A-5792D1D60EDB}" srcOrd="1" destOrd="0" parTransId="{4178D870-24A6-47F9-925E-E641071D33FB}" sibTransId="{7A836EC9-63C8-46D3-95D1-B9FCCE391227}"/>
    <dgm:cxn modelId="{8225674B-F6BB-4C12-BF3A-15B470BEBA78}" type="presOf" srcId="{A488D588-6377-46C3-8F9A-5792D1D60EDB}" destId="{B11F1600-82D7-4480-A124-E8316FF09CBE}" srcOrd="0" destOrd="0" presId="urn:microsoft.com/office/officeart/2005/8/layout/arrow3"/>
    <dgm:cxn modelId="{8356F7AA-376F-4F0B-9C41-7A40148207CB}" type="presOf" srcId="{CD3972AF-5432-413D-8A38-0DA0C9939C78}" destId="{330822C2-FB85-4501-AC34-39631D0CAE18}" srcOrd="0" destOrd="0" presId="urn:microsoft.com/office/officeart/2005/8/layout/arrow3"/>
    <dgm:cxn modelId="{B4C5FBB2-055A-4E3B-B99A-80A4F183395C}" srcId="{CD3972AF-5432-413D-8A38-0DA0C9939C78}" destId="{1776E380-D6B5-4788-9B8F-99ED7F52F2E2}" srcOrd="0" destOrd="0" parTransId="{DC2B8879-7734-4FAF-A472-10FE0FF484A1}" sibTransId="{B06116CD-9616-460E-8E43-325C0834F518}"/>
    <dgm:cxn modelId="{920BC802-9688-4CC6-9881-40FF31847683}" type="presParOf" srcId="{330822C2-FB85-4501-AC34-39631D0CAE18}" destId="{A4218CC7-729C-49F5-ACCC-D7E45DCAA784}" srcOrd="0" destOrd="0" presId="urn:microsoft.com/office/officeart/2005/8/layout/arrow3"/>
    <dgm:cxn modelId="{F6B3C8B8-3188-474F-95EA-0ABC8DAF02C9}" type="presParOf" srcId="{330822C2-FB85-4501-AC34-39631D0CAE18}" destId="{31349E80-8A64-4548-826C-13F96834FA35}" srcOrd="1" destOrd="0" presId="urn:microsoft.com/office/officeart/2005/8/layout/arrow3"/>
    <dgm:cxn modelId="{526C5C21-D6E3-4FD6-B2B9-761E6ACBE414}" type="presParOf" srcId="{330822C2-FB85-4501-AC34-39631D0CAE18}" destId="{14A884EB-9945-4DCB-A281-54B594DB19BF}" srcOrd="2" destOrd="0" presId="urn:microsoft.com/office/officeart/2005/8/layout/arrow3"/>
    <dgm:cxn modelId="{191AFC74-8913-457A-870C-D21276B3475C}" type="presParOf" srcId="{330822C2-FB85-4501-AC34-39631D0CAE18}" destId="{4DF78243-44F9-49F9-B7E3-83822D6E2D02}" srcOrd="3" destOrd="0" presId="urn:microsoft.com/office/officeart/2005/8/layout/arrow3"/>
    <dgm:cxn modelId="{E17CC127-08AB-421E-A6B8-902ACAFC0548}" type="presParOf" srcId="{330822C2-FB85-4501-AC34-39631D0CAE18}" destId="{B11F1600-82D7-4480-A124-E8316FF09CB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C503D7-7B46-42FB-99EA-00423BA9CCD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A97638-5DA1-4D8C-9C4B-8F42600331F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1</a:t>
          </a:r>
          <a:endParaRPr lang="ru-RU" dirty="0">
            <a:latin typeface="Cambria" panose="02040503050406030204" pitchFamily="18" charset="0"/>
          </a:endParaRPr>
        </a:p>
      </dgm:t>
    </dgm:pt>
    <dgm:pt modelId="{60D1DCA7-2AF5-4BFA-9388-839EAB48D650}" type="parTrans" cxnId="{40294CA1-6686-41AE-B699-5C127862017B}">
      <dgm:prSet/>
      <dgm:spPr/>
      <dgm:t>
        <a:bodyPr/>
        <a:lstStyle/>
        <a:p>
          <a:endParaRPr lang="ru-RU"/>
        </a:p>
      </dgm:t>
    </dgm:pt>
    <dgm:pt modelId="{6B09CB48-FAA2-4357-830A-C85724EE6A7B}" type="sibTrans" cxnId="{40294CA1-6686-41AE-B699-5C127862017B}">
      <dgm:prSet/>
      <dgm:spPr/>
      <dgm:t>
        <a:bodyPr/>
        <a:lstStyle/>
        <a:p>
          <a:endParaRPr lang="ru-RU"/>
        </a:p>
      </dgm:t>
    </dgm:pt>
    <dgm:pt modelId="{F1044E65-E433-4F08-8970-58249BDE095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2</a:t>
          </a:r>
          <a:endParaRPr lang="ru-RU" dirty="0">
            <a:latin typeface="Cambria" panose="02040503050406030204" pitchFamily="18" charset="0"/>
          </a:endParaRPr>
        </a:p>
      </dgm:t>
    </dgm:pt>
    <dgm:pt modelId="{43AFF684-115C-45EA-AC2C-CD49849FAC05}" type="parTrans" cxnId="{D8D40275-ECBE-495B-8A68-58F246CDD1FD}">
      <dgm:prSet/>
      <dgm:spPr/>
      <dgm:t>
        <a:bodyPr/>
        <a:lstStyle/>
        <a:p>
          <a:endParaRPr lang="ru-RU"/>
        </a:p>
      </dgm:t>
    </dgm:pt>
    <dgm:pt modelId="{C9A5D754-531D-4FAB-A9FF-0ED3E61604F6}" type="sibTrans" cxnId="{D8D40275-ECBE-495B-8A68-58F246CDD1FD}">
      <dgm:prSet/>
      <dgm:spPr/>
      <dgm:t>
        <a:bodyPr/>
        <a:lstStyle/>
        <a:p>
          <a:endParaRPr lang="ru-RU"/>
        </a:p>
      </dgm:t>
    </dgm:pt>
    <dgm:pt modelId="{371C9B72-3059-43FB-BFD5-67BA344A6977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3</a:t>
          </a:r>
          <a:endParaRPr lang="ru-RU" dirty="0">
            <a:latin typeface="Cambria" panose="02040503050406030204" pitchFamily="18" charset="0"/>
          </a:endParaRPr>
        </a:p>
      </dgm:t>
    </dgm:pt>
    <dgm:pt modelId="{44667AF4-1146-4B4C-A9FC-B2B47E95A58A}" type="parTrans" cxnId="{3C6C0442-D8EB-4863-B8B3-FDF7A5A235D3}">
      <dgm:prSet/>
      <dgm:spPr/>
      <dgm:t>
        <a:bodyPr/>
        <a:lstStyle/>
        <a:p>
          <a:endParaRPr lang="ru-RU"/>
        </a:p>
      </dgm:t>
    </dgm:pt>
    <dgm:pt modelId="{28E684BE-8EDC-4979-B061-6C9E372ACD80}" type="sibTrans" cxnId="{3C6C0442-D8EB-4863-B8B3-FDF7A5A235D3}">
      <dgm:prSet/>
      <dgm:spPr/>
      <dgm:t>
        <a:bodyPr/>
        <a:lstStyle/>
        <a:p>
          <a:endParaRPr lang="ru-RU"/>
        </a:p>
      </dgm:t>
    </dgm:pt>
    <dgm:pt modelId="{0ABE652E-44CE-4886-BBE9-49D14418131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Задачи на 2020 год</a:t>
          </a:r>
          <a:endParaRPr lang="ru-RU" sz="20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B30AF62A-9124-4C93-9969-68374F9FFDDA}" type="sibTrans" cxnId="{2271A1DE-4C26-4809-8AF9-1A8DCFDEDE1D}">
      <dgm:prSet/>
      <dgm:spPr/>
      <dgm:t>
        <a:bodyPr/>
        <a:lstStyle/>
        <a:p>
          <a:endParaRPr lang="ru-RU"/>
        </a:p>
      </dgm:t>
    </dgm:pt>
    <dgm:pt modelId="{43C1A08A-8B4F-4CF2-9531-8ADA78A21E4F}" type="parTrans" cxnId="{2271A1DE-4C26-4809-8AF9-1A8DCFDEDE1D}">
      <dgm:prSet/>
      <dgm:spPr/>
      <dgm:t>
        <a:bodyPr/>
        <a:lstStyle/>
        <a:p>
          <a:endParaRPr lang="ru-RU"/>
        </a:p>
      </dgm:t>
    </dgm:pt>
    <dgm:pt modelId="{BE230BE7-E8C8-4E78-BA19-F90C020EC21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Выполнение первоочередных мероприятий</a:t>
          </a:r>
          <a:endParaRPr lang="ru-RU" sz="20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CC719DC9-AA66-407A-B263-ECE8F898D4EA}" type="sibTrans" cxnId="{508CA703-049E-4442-BDBF-4FA16C2AE4E4}">
      <dgm:prSet/>
      <dgm:spPr/>
      <dgm:t>
        <a:bodyPr/>
        <a:lstStyle/>
        <a:p>
          <a:endParaRPr lang="ru-RU"/>
        </a:p>
      </dgm:t>
    </dgm:pt>
    <dgm:pt modelId="{F83E4EF2-C766-4A4F-B596-62E2A146F646}" type="parTrans" cxnId="{508CA703-049E-4442-BDBF-4FA16C2AE4E4}">
      <dgm:prSet/>
      <dgm:spPr/>
      <dgm:t>
        <a:bodyPr/>
        <a:lstStyle/>
        <a:p>
          <a:endParaRPr lang="ru-RU"/>
        </a:p>
      </dgm:t>
    </dgm:pt>
    <dgm:pt modelId="{62B4C260-9605-4DA5-99CB-AC24735F941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Результаты </a:t>
          </a:r>
          <a:r>
            <a:rPr lang="ru-RU" sz="20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похозяйственного</a:t>
          </a:r>
          <a:r>
            <a: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обхода</a:t>
          </a:r>
          <a:endParaRPr lang="ru-RU" sz="20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875D04C-FEBA-412A-A49B-FD6D2C851FF2}" type="sibTrans" cxnId="{2E39B3B5-8817-4389-8DE6-589BCA913D6E}">
      <dgm:prSet/>
      <dgm:spPr/>
      <dgm:t>
        <a:bodyPr/>
        <a:lstStyle/>
        <a:p>
          <a:endParaRPr lang="ru-RU"/>
        </a:p>
      </dgm:t>
    </dgm:pt>
    <dgm:pt modelId="{181D6974-CF4F-469D-8CCA-EA2314399C76}" type="parTrans" cxnId="{2E39B3B5-8817-4389-8DE6-589BCA913D6E}">
      <dgm:prSet/>
      <dgm:spPr/>
      <dgm:t>
        <a:bodyPr/>
        <a:lstStyle/>
        <a:p>
          <a:endParaRPr lang="ru-RU"/>
        </a:p>
      </dgm:t>
    </dgm:pt>
    <dgm:pt modelId="{CEF38791-2479-4DE4-B5E1-8A2559DA4855}" type="pres">
      <dgm:prSet presAssocID="{0FC503D7-7B46-42FB-99EA-00423BA9CCD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B57765-4B95-4805-BF34-2EFB27340EA8}" type="pres">
      <dgm:prSet presAssocID="{0FC503D7-7B46-42FB-99EA-00423BA9CCDC}" presName="cycle" presStyleCnt="0"/>
      <dgm:spPr/>
    </dgm:pt>
    <dgm:pt modelId="{4FC366C1-C770-440B-8193-E69BB5F049C5}" type="pres">
      <dgm:prSet presAssocID="{0FC503D7-7B46-42FB-99EA-00423BA9CCDC}" presName="centerShape" presStyleCnt="0"/>
      <dgm:spPr/>
    </dgm:pt>
    <dgm:pt modelId="{3A882379-1C69-4DBA-8EB1-C7D2BB2E823E}" type="pres">
      <dgm:prSet presAssocID="{0FC503D7-7B46-42FB-99EA-00423BA9CCDC}" presName="connSite" presStyleLbl="node1" presStyleIdx="0" presStyleCnt="4"/>
      <dgm:spPr/>
    </dgm:pt>
    <dgm:pt modelId="{8CB36B6D-0A7E-4D9E-BE31-AD6C0393EE8F}" type="pres">
      <dgm:prSet presAssocID="{0FC503D7-7B46-42FB-99EA-00423BA9CCDC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A78AE6C-84DA-4FE6-BAB2-A59579209287}" type="pres">
      <dgm:prSet presAssocID="{60D1DCA7-2AF5-4BFA-9388-839EAB48D650}" presName="Name25" presStyleLbl="parChTrans1D1" presStyleIdx="0" presStyleCnt="3"/>
      <dgm:spPr/>
      <dgm:t>
        <a:bodyPr/>
        <a:lstStyle/>
        <a:p>
          <a:endParaRPr lang="ru-RU"/>
        </a:p>
      </dgm:t>
    </dgm:pt>
    <dgm:pt modelId="{4F22D3B7-ECBE-4D28-B0E7-AACA01AB7B9E}" type="pres">
      <dgm:prSet presAssocID="{5EA97638-5DA1-4D8C-9C4B-8F42600331FF}" presName="node" presStyleCnt="0"/>
      <dgm:spPr/>
    </dgm:pt>
    <dgm:pt modelId="{0EA5A5EF-79E0-4490-8119-18DBB9013969}" type="pres">
      <dgm:prSet presAssocID="{5EA97638-5DA1-4D8C-9C4B-8F42600331FF}" presName="parentNode" presStyleLbl="node1" presStyleIdx="1" presStyleCnt="4" custScaleX="1261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8D9A0-FB0D-4710-9C2F-FC505BEB0406}" type="pres">
      <dgm:prSet presAssocID="{5EA97638-5DA1-4D8C-9C4B-8F42600331F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9D763-FCC4-468B-9E65-5DE9B367AA3A}" type="pres">
      <dgm:prSet presAssocID="{43AFF684-115C-45EA-AC2C-CD49849FAC05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9C59054-B8F2-4420-89EA-FBA8FFA8936C}" type="pres">
      <dgm:prSet presAssocID="{F1044E65-E433-4F08-8970-58249BDE095F}" presName="node" presStyleCnt="0"/>
      <dgm:spPr/>
    </dgm:pt>
    <dgm:pt modelId="{5215FD60-53C7-4292-AA83-B50DF4FF202C}" type="pres">
      <dgm:prSet presAssocID="{F1044E65-E433-4F08-8970-58249BDE095F}" presName="parentNode" presStyleLbl="node1" presStyleIdx="2" presStyleCnt="4" custScaleX="1114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C042A-94ED-4864-84DB-FB81007B61C8}" type="pres">
      <dgm:prSet presAssocID="{F1044E65-E433-4F08-8970-58249BDE095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427CA-517F-422F-A257-A4105EABFB70}" type="pres">
      <dgm:prSet presAssocID="{44667AF4-1146-4B4C-A9FC-B2B47E95A58A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856BB22-A44E-4C9B-A4F0-FE36C5820221}" type="pres">
      <dgm:prSet presAssocID="{371C9B72-3059-43FB-BFD5-67BA344A6977}" presName="node" presStyleCnt="0"/>
      <dgm:spPr/>
    </dgm:pt>
    <dgm:pt modelId="{6984F9B1-5E75-4673-AC3C-3A8588BA62C2}" type="pres">
      <dgm:prSet presAssocID="{371C9B72-3059-43FB-BFD5-67BA344A697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81123-EA56-467C-A444-D0B056138F69}" type="pres">
      <dgm:prSet presAssocID="{371C9B72-3059-43FB-BFD5-67BA344A697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294CA1-6686-41AE-B699-5C127862017B}" srcId="{0FC503D7-7B46-42FB-99EA-00423BA9CCDC}" destId="{5EA97638-5DA1-4D8C-9C4B-8F42600331FF}" srcOrd="0" destOrd="0" parTransId="{60D1DCA7-2AF5-4BFA-9388-839EAB48D650}" sibTransId="{6B09CB48-FAA2-4357-830A-C85724EE6A7B}"/>
    <dgm:cxn modelId="{D8D40275-ECBE-495B-8A68-58F246CDD1FD}" srcId="{0FC503D7-7B46-42FB-99EA-00423BA9CCDC}" destId="{F1044E65-E433-4F08-8970-58249BDE095F}" srcOrd="1" destOrd="0" parTransId="{43AFF684-115C-45EA-AC2C-CD49849FAC05}" sibTransId="{C9A5D754-531D-4FAB-A9FF-0ED3E61604F6}"/>
    <dgm:cxn modelId="{3C6C0442-D8EB-4863-B8B3-FDF7A5A235D3}" srcId="{0FC503D7-7B46-42FB-99EA-00423BA9CCDC}" destId="{371C9B72-3059-43FB-BFD5-67BA344A6977}" srcOrd="2" destOrd="0" parTransId="{44667AF4-1146-4B4C-A9FC-B2B47E95A58A}" sibTransId="{28E684BE-8EDC-4979-B061-6C9E372ACD80}"/>
    <dgm:cxn modelId="{8BA6E0DC-2AC0-441F-964F-7E570700CBEE}" type="presOf" srcId="{60D1DCA7-2AF5-4BFA-9388-839EAB48D650}" destId="{DA78AE6C-84DA-4FE6-BAB2-A59579209287}" srcOrd="0" destOrd="0" presId="urn:microsoft.com/office/officeart/2005/8/layout/radial2"/>
    <dgm:cxn modelId="{39B915CC-FDF0-4904-889F-267503B1A949}" type="presOf" srcId="{0ABE652E-44CE-4886-BBE9-49D14418131D}" destId="{15981123-EA56-467C-A444-D0B056138F69}" srcOrd="0" destOrd="0" presId="urn:microsoft.com/office/officeart/2005/8/layout/radial2"/>
    <dgm:cxn modelId="{BB4CA6A5-8D21-4695-A485-9EA21F135EFE}" type="presOf" srcId="{BE230BE7-E8C8-4E78-BA19-F90C020EC214}" destId="{210C042A-94ED-4864-84DB-FB81007B61C8}" srcOrd="0" destOrd="0" presId="urn:microsoft.com/office/officeart/2005/8/layout/radial2"/>
    <dgm:cxn modelId="{508CA703-049E-4442-BDBF-4FA16C2AE4E4}" srcId="{F1044E65-E433-4F08-8970-58249BDE095F}" destId="{BE230BE7-E8C8-4E78-BA19-F90C020EC214}" srcOrd="0" destOrd="0" parTransId="{F83E4EF2-C766-4A4F-B596-62E2A146F646}" sibTransId="{CC719DC9-AA66-407A-B263-ECE8F898D4EA}"/>
    <dgm:cxn modelId="{F89C46E6-9C8B-4616-8134-1BDE7F9060B9}" type="presOf" srcId="{0FC503D7-7B46-42FB-99EA-00423BA9CCDC}" destId="{CEF38791-2479-4DE4-B5E1-8A2559DA4855}" srcOrd="0" destOrd="0" presId="urn:microsoft.com/office/officeart/2005/8/layout/radial2"/>
    <dgm:cxn modelId="{7590470D-0774-4A1A-BFEF-009384ABBFDC}" type="presOf" srcId="{43AFF684-115C-45EA-AC2C-CD49849FAC05}" destId="{3D19D763-FCC4-468B-9E65-5DE9B367AA3A}" srcOrd="0" destOrd="0" presId="urn:microsoft.com/office/officeart/2005/8/layout/radial2"/>
    <dgm:cxn modelId="{2E39B3B5-8817-4389-8DE6-589BCA913D6E}" srcId="{5EA97638-5DA1-4D8C-9C4B-8F42600331FF}" destId="{62B4C260-9605-4DA5-99CB-AC24735F9411}" srcOrd="0" destOrd="0" parTransId="{181D6974-CF4F-469D-8CCA-EA2314399C76}" sibTransId="{1875D04C-FEBA-412A-A49B-FD6D2C851FF2}"/>
    <dgm:cxn modelId="{3262FC99-6452-4215-B869-CFFE6C3A9214}" type="presOf" srcId="{5EA97638-5DA1-4D8C-9C4B-8F42600331FF}" destId="{0EA5A5EF-79E0-4490-8119-18DBB9013969}" srcOrd="0" destOrd="0" presId="urn:microsoft.com/office/officeart/2005/8/layout/radial2"/>
    <dgm:cxn modelId="{C0EAE104-EF61-4BE8-BE38-D5E7AFE1F848}" type="presOf" srcId="{F1044E65-E433-4F08-8970-58249BDE095F}" destId="{5215FD60-53C7-4292-AA83-B50DF4FF202C}" srcOrd="0" destOrd="0" presId="urn:microsoft.com/office/officeart/2005/8/layout/radial2"/>
    <dgm:cxn modelId="{5C30734D-5EB3-4108-ABB3-96452C9FB935}" type="presOf" srcId="{44667AF4-1146-4B4C-A9FC-B2B47E95A58A}" destId="{7D2427CA-517F-422F-A257-A4105EABFB70}" srcOrd="0" destOrd="0" presId="urn:microsoft.com/office/officeart/2005/8/layout/radial2"/>
    <dgm:cxn modelId="{95D800C0-BB0D-4B83-A90C-1C5C4A2414B1}" type="presOf" srcId="{371C9B72-3059-43FB-BFD5-67BA344A6977}" destId="{6984F9B1-5E75-4673-AC3C-3A8588BA62C2}" srcOrd="0" destOrd="0" presId="urn:microsoft.com/office/officeart/2005/8/layout/radial2"/>
    <dgm:cxn modelId="{2271A1DE-4C26-4809-8AF9-1A8DCFDEDE1D}" srcId="{371C9B72-3059-43FB-BFD5-67BA344A6977}" destId="{0ABE652E-44CE-4886-BBE9-49D14418131D}" srcOrd="0" destOrd="0" parTransId="{43C1A08A-8B4F-4CF2-9531-8ADA78A21E4F}" sibTransId="{B30AF62A-9124-4C93-9969-68374F9FFDDA}"/>
    <dgm:cxn modelId="{02926EA5-4087-4AF3-9586-EFF808ED6F25}" type="presOf" srcId="{62B4C260-9605-4DA5-99CB-AC24735F9411}" destId="{9C18D9A0-FB0D-4710-9C2F-FC505BEB0406}" srcOrd="0" destOrd="0" presId="urn:microsoft.com/office/officeart/2005/8/layout/radial2"/>
    <dgm:cxn modelId="{484F5F0C-DF58-46D2-80CB-F7DD85CE54BE}" type="presParOf" srcId="{CEF38791-2479-4DE4-B5E1-8A2559DA4855}" destId="{03B57765-4B95-4805-BF34-2EFB27340EA8}" srcOrd="0" destOrd="0" presId="urn:microsoft.com/office/officeart/2005/8/layout/radial2"/>
    <dgm:cxn modelId="{94AFBA31-9324-42EF-93A5-F0734816C083}" type="presParOf" srcId="{03B57765-4B95-4805-BF34-2EFB27340EA8}" destId="{4FC366C1-C770-440B-8193-E69BB5F049C5}" srcOrd="0" destOrd="0" presId="urn:microsoft.com/office/officeart/2005/8/layout/radial2"/>
    <dgm:cxn modelId="{B84920DD-6C57-4437-A661-3C62B7EC368F}" type="presParOf" srcId="{4FC366C1-C770-440B-8193-E69BB5F049C5}" destId="{3A882379-1C69-4DBA-8EB1-C7D2BB2E823E}" srcOrd="0" destOrd="0" presId="urn:microsoft.com/office/officeart/2005/8/layout/radial2"/>
    <dgm:cxn modelId="{1B468631-A6BC-4A6C-84A8-B9082E5C36F4}" type="presParOf" srcId="{4FC366C1-C770-440B-8193-E69BB5F049C5}" destId="{8CB36B6D-0A7E-4D9E-BE31-AD6C0393EE8F}" srcOrd="1" destOrd="0" presId="urn:microsoft.com/office/officeart/2005/8/layout/radial2"/>
    <dgm:cxn modelId="{D682C22B-A8BD-4154-8E4D-E62F2E75418B}" type="presParOf" srcId="{03B57765-4B95-4805-BF34-2EFB27340EA8}" destId="{DA78AE6C-84DA-4FE6-BAB2-A59579209287}" srcOrd="1" destOrd="0" presId="urn:microsoft.com/office/officeart/2005/8/layout/radial2"/>
    <dgm:cxn modelId="{F0C50E68-33E6-4D73-8468-2DF5157D3113}" type="presParOf" srcId="{03B57765-4B95-4805-BF34-2EFB27340EA8}" destId="{4F22D3B7-ECBE-4D28-B0E7-AACA01AB7B9E}" srcOrd="2" destOrd="0" presId="urn:microsoft.com/office/officeart/2005/8/layout/radial2"/>
    <dgm:cxn modelId="{E886573B-5AEC-4B8A-A915-94B7A9008C29}" type="presParOf" srcId="{4F22D3B7-ECBE-4D28-B0E7-AACA01AB7B9E}" destId="{0EA5A5EF-79E0-4490-8119-18DBB9013969}" srcOrd="0" destOrd="0" presId="urn:microsoft.com/office/officeart/2005/8/layout/radial2"/>
    <dgm:cxn modelId="{F93C889E-2850-422F-B346-B49099A8C283}" type="presParOf" srcId="{4F22D3B7-ECBE-4D28-B0E7-AACA01AB7B9E}" destId="{9C18D9A0-FB0D-4710-9C2F-FC505BEB0406}" srcOrd="1" destOrd="0" presId="urn:microsoft.com/office/officeart/2005/8/layout/radial2"/>
    <dgm:cxn modelId="{96985A29-913D-4686-9252-8425836F7BDA}" type="presParOf" srcId="{03B57765-4B95-4805-BF34-2EFB27340EA8}" destId="{3D19D763-FCC4-468B-9E65-5DE9B367AA3A}" srcOrd="3" destOrd="0" presId="urn:microsoft.com/office/officeart/2005/8/layout/radial2"/>
    <dgm:cxn modelId="{B2FC9DC3-7195-4101-90BC-6C2612780614}" type="presParOf" srcId="{03B57765-4B95-4805-BF34-2EFB27340EA8}" destId="{99C59054-B8F2-4420-89EA-FBA8FFA8936C}" srcOrd="4" destOrd="0" presId="urn:microsoft.com/office/officeart/2005/8/layout/radial2"/>
    <dgm:cxn modelId="{75E587C7-FF23-488F-8E4C-F5CFC657B5A4}" type="presParOf" srcId="{99C59054-B8F2-4420-89EA-FBA8FFA8936C}" destId="{5215FD60-53C7-4292-AA83-B50DF4FF202C}" srcOrd="0" destOrd="0" presId="urn:microsoft.com/office/officeart/2005/8/layout/radial2"/>
    <dgm:cxn modelId="{0EF9BDEB-0C32-4674-A76E-D903AF55A701}" type="presParOf" srcId="{99C59054-B8F2-4420-89EA-FBA8FFA8936C}" destId="{210C042A-94ED-4864-84DB-FB81007B61C8}" srcOrd="1" destOrd="0" presId="urn:microsoft.com/office/officeart/2005/8/layout/radial2"/>
    <dgm:cxn modelId="{F12BAA19-1DD2-4394-A515-ADDB19F398FF}" type="presParOf" srcId="{03B57765-4B95-4805-BF34-2EFB27340EA8}" destId="{7D2427CA-517F-422F-A257-A4105EABFB70}" srcOrd="5" destOrd="0" presId="urn:microsoft.com/office/officeart/2005/8/layout/radial2"/>
    <dgm:cxn modelId="{29D2901F-710D-4ACA-9653-776AFBD11E72}" type="presParOf" srcId="{03B57765-4B95-4805-BF34-2EFB27340EA8}" destId="{E856BB22-A44E-4C9B-A4F0-FE36C5820221}" srcOrd="6" destOrd="0" presId="urn:microsoft.com/office/officeart/2005/8/layout/radial2"/>
    <dgm:cxn modelId="{DC5E1088-B2B5-4DBB-875B-7C2BDE1157E7}" type="presParOf" srcId="{E856BB22-A44E-4C9B-A4F0-FE36C5820221}" destId="{6984F9B1-5E75-4673-AC3C-3A8588BA62C2}" srcOrd="0" destOrd="0" presId="urn:microsoft.com/office/officeart/2005/8/layout/radial2"/>
    <dgm:cxn modelId="{9296A353-B898-41F1-BA80-73F904459A19}" type="presParOf" srcId="{E856BB22-A44E-4C9B-A4F0-FE36C5820221}" destId="{15981123-EA56-467C-A444-D0B056138F6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8B64B-B5F6-4A74-929C-842C81E74B56}">
      <dsp:nvSpPr>
        <dsp:cNvPr id="0" name=""/>
        <dsp:cNvSpPr/>
      </dsp:nvSpPr>
      <dsp:spPr>
        <a:xfrm>
          <a:off x="2915600" y="0"/>
          <a:ext cx="2750030" cy="2750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Районная комиссия по подготовке и проведению ВПН 2020</a:t>
          </a:r>
          <a:endParaRPr lang="ru-RU" sz="2500" kern="1200" dirty="0"/>
        </a:p>
      </dsp:txBody>
      <dsp:txXfrm>
        <a:off x="3318333" y="402733"/>
        <a:ext cx="1944564" cy="1944564"/>
      </dsp:txXfrm>
    </dsp:sp>
    <dsp:sp modelId="{B26AC9EE-88B6-489A-BD51-E028754C6C9E}">
      <dsp:nvSpPr>
        <dsp:cNvPr id="0" name=""/>
        <dsp:cNvSpPr/>
      </dsp:nvSpPr>
      <dsp:spPr>
        <a:xfrm rot="8256404">
          <a:off x="997534" y="2849807"/>
          <a:ext cx="2496665" cy="7837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A63D0-2F31-4C8B-BA39-B00429B88D33}">
      <dsp:nvSpPr>
        <dsp:cNvPr id="0" name=""/>
        <dsp:cNvSpPr/>
      </dsp:nvSpPr>
      <dsp:spPr>
        <a:xfrm>
          <a:off x="17665" y="3038320"/>
          <a:ext cx="2612528" cy="2090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Городское поселение «Поселок Вейделевка»</a:t>
          </a:r>
          <a:endParaRPr lang="ru-RU" sz="3000" kern="1200" dirty="0"/>
        </a:p>
      </dsp:txBody>
      <dsp:txXfrm>
        <a:off x="78880" y="3099535"/>
        <a:ext cx="2490098" cy="1967593"/>
      </dsp:txXfrm>
    </dsp:sp>
    <dsp:sp modelId="{D3BB73B0-2398-44DF-A064-45968074B33E}">
      <dsp:nvSpPr>
        <dsp:cNvPr id="0" name=""/>
        <dsp:cNvSpPr/>
      </dsp:nvSpPr>
      <dsp:spPr>
        <a:xfrm rot="2459713">
          <a:off x="5123670" y="2837970"/>
          <a:ext cx="2602096" cy="78375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50B5C-E9CF-425A-B34D-E59D07CB703F}">
      <dsp:nvSpPr>
        <dsp:cNvPr id="0" name=""/>
        <dsp:cNvSpPr/>
      </dsp:nvSpPr>
      <dsp:spPr>
        <a:xfrm>
          <a:off x="6100439" y="3038320"/>
          <a:ext cx="2612528" cy="2090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Сельские поселения (11)  </a:t>
          </a:r>
          <a:endParaRPr lang="ru-RU" sz="3000" kern="1200" dirty="0"/>
        </a:p>
      </dsp:txBody>
      <dsp:txXfrm>
        <a:off x="6161654" y="3099535"/>
        <a:ext cx="2490098" cy="1967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A4413-D818-490E-A5FB-5DB8AB2A132F}">
      <dsp:nvSpPr>
        <dsp:cNvPr id="0" name=""/>
        <dsp:cNvSpPr/>
      </dsp:nvSpPr>
      <dsp:spPr>
        <a:xfrm>
          <a:off x="270834" y="159804"/>
          <a:ext cx="3808695" cy="485803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8F7E6-A3C7-40F1-B01F-C2B4038665FE}">
      <dsp:nvSpPr>
        <dsp:cNvPr id="0" name=""/>
        <dsp:cNvSpPr/>
      </dsp:nvSpPr>
      <dsp:spPr>
        <a:xfrm>
          <a:off x="648074" y="4192242"/>
          <a:ext cx="3456621" cy="6611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Сплошные обходы в каждом населенном пункте (с 19.08.19 по 17.09.19г.г.)</a:t>
          </a:r>
          <a:endParaRPr lang="ru-RU" sz="1400" b="1" kern="1200" dirty="0"/>
        </a:p>
      </dsp:txBody>
      <dsp:txXfrm>
        <a:off x="648074" y="4192242"/>
        <a:ext cx="3456621" cy="661139"/>
      </dsp:txXfrm>
    </dsp:sp>
    <dsp:sp modelId="{B4DC3C56-6F92-4321-9342-D539DEEB7855}">
      <dsp:nvSpPr>
        <dsp:cNvPr id="0" name=""/>
        <dsp:cNvSpPr/>
      </dsp:nvSpPr>
      <dsp:spPr>
        <a:xfrm>
          <a:off x="4381278" y="121717"/>
          <a:ext cx="1311668" cy="131166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CF1FC-DF4C-4E0A-8807-65FB1DE0485C}">
      <dsp:nvSpPr>
        <dsp:cNvPr id="0" name=""/>
        <dsp:cNvSpPr/>
      </dsp:nvSpPr>
      <dsp:spPr>
        <a:xfrm>
          <a:off x="5692946" y="121717"/>
          <a:ext cx="2045236" cy="131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Сформировано 14 регистраторских участка</a:t>
          </a:r>
          <a:endParaRPr lang="ru-RU" sz="2000" kern="1200" dirty="0"/>
        </a:p>
      </dsp:txBody>
      <dsp:txXfrm>
        <a:off x="5692946" y="121717"/>
        <a:ext cx="2045236" cy="1311668"/>
      </dsp:txXfrm>
    </dsp:sp>
    <dsp:sp modelId="{95FCF7AD-F1C3-46E5-9417-4BEFF9887CF8}">
      <dsp:nvSpPr>
        <dsp:cNvPr id="0" name=""/>
        <dsp:cNvSpPr/>
      </dsp:nvSpPr>
      <dsp:spPr>
        <a:xfrm>
          <a:off x="4381278" y="1669486"/>
          <a:ext cx="1311668" cy="131166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C1AC9-0586-4CB2-9640-5942A5F50FE2}">
      <dsp:nvSpPr>
        <dsp:cNvPr id="0" name=""/>
        <dsp:cNvSpPr/>
      </dsp:nvSpPr>
      <dsp:spPr>
        <a:xfrm>
          <a:off x="5692946" y="1669486"/>
          <a:ext cx="2045236" cy="131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Сформирован и утвержден список регистраторов</a:t>
          </a:r>
          <a:endParaRPr lang="ru-RU" sz="2000" kern="1200" dirty="0"/>
        </a:p>
      </dsp:txBody>
      <dsp:txXfrm>
        <a:off x="5692946" y="1669486"/>
        <a:ext cx="2045236" cy="1311668"/>
      </dsp:txXfrm>
    </dsp:sp>
    <dsp:sp modelId="{7CE72799-AB33-406E-8C7A-33733C0634FC}">
      <dsp:nvSpPr>
        <dsp:cNvPr id="0" name=""/>
        <dsp:cNvSpPr/>
      </dsp:nvSpPr>
      <dsp:spPr>
        <a:xfrm>
          <a:off x="4381278" y="3217255"/>
          <a:ext cx="1311668" cy="131166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91B4C-7A74-4107-B556-B72DB360E87A}">
      <dsp:nvSpPr>
        <dsp:cNvPr id="0" name=""/>
        <dsp:cNvSpPr/>
      </dsp:nvSpPr>
      <dsp:spPr>
        <a:xfrm>
          <a:off x="5692946" y="3217255"/>
          <a:ext cx="2045236" cy="131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Уточнены списки адресов, сопоставлены с данными ФИАС</a:t>
          </a:r>
          <a:endParaRPr lang="ru-RU" sz="2000" kern="1200" dirty="0"/>
        </a:p>
      </dsp:txBody>
      <dsp:txXfrm>
        <a:off x="5692946" y="3217255"/>
        <a:ext cx="2045236" cy="1311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807B5-CFE7-4D34-B6C2-0B194A714F63}">
      <dsp:nvSpPr>
        <dsp:cNvPr id="0" name=""/>
        <dsp:cNvSpPr/>
      </dsp:nvSpPr>
      <dsp:spPr>
        <a:xfrm>
          <a:off x="749776" y="423939"/>
          <a:ext cx="3909719" cy="2020519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5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36F7F54-EBF4-4389-AB9F-818AB1135743}">
      <dsp:nvSpPr>
        <dsp:cNvPr id="0" name=""/>
        <dsp:cNvSpPr/>
      </dsp:nvSpPr>
      <dsp:spPr>
        <a:xfrm>
          <a:off x="866618" y="660241"/>
          <a:ext cx="1815548" cy="1728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170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Cambria" panose="02040503050406030204" pitchFamily="18" charset="0"/>
            </a:rPr>
            <a:t> </a:t>
          </a:r>
          <a:r>
            <a:rPr lang="ru-RU" sz="2400" kern="1200" dirty="0" smtClean="0">
              <a:latin typeface="Cambria" panose="02040503050406030204" pitchFamily="18" charset="0"/>
            </a:rPr>
            <a:t>жилых домов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866618" y="660241"/>
        <a:ext cx="1815548" cy="1728529"/>
      </dsp:txXfrm>
    </dsp:sp>
    <dsp:sp modelId="{BA6C1D44-E752-4305-9C5B-1D4D2CC31663}">
      <dsp:nvSpPr>
        <dsp:cNvPr id="0" name=""/>
        <dsp:cNvSpPr/>
      </dsp:nvSpPr>
      <dsp:spPr>
        <a:xfrm>
          <a:off x="2722611" y="660241"/>
          <a:ext cx="1815548" cy="1728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148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mbria" panose="02040503050406030204" pitchFamily="18" charset="0"/>
            </a:rPr>
            <a:t>жилых домов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2722611" y="660241"/>
        <a:ext cx="1815548" cy="1728529"/>
      </dsp:txXfrm>
    </dsp:sp>
    <dsp:sp modelId="{0D80D437-3C37-49BF-9CFD-1A3A08FBCB56}">
      <dsp:nvSpPr>
        <dsp:cNvPr id="0" name=""/>
        <dsp:cNvSpPr/>
      </dsp:nvSpPr>
      <dsp:spPr>
        <a:xfrm>
          <a:off x="345322" y="19589"/>
          <a:ext cx="763968" cy="763968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8C928-DA37-4899-8A25-DAD8EB978D32}">
      <dsp:nvSpPr>
        <dsp:cNvPr id="0" name=""/>
        <dsp:cNvSpPr/>
      </dsp:nvSpPr>
      <dsp:spPr>
        <a:xfrm>
          <a:off x="4120224" y="294330"/>
          <a:ext cx="719028" cy="2464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7429A-AE85-4B8F-AC27-15A0C61C3127}">
      <dsp:nvSpPr>
        <dsp:cNvPr id="0" name=""/>
        <dsp:cNvSpPr/>
      </dsp:nvSpPr>
      <dsp:spPr>
        <a:xfrm>
          <a:off x="2704636" y="663937"/>
          <a:ext cx="449" cy="1650912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107BD-DA14-4E04-A15D-60AC3B24E2A3}">
      <dsp:nvSpPr>
        <dsp:cNvPr id="0" name=""/>
        <dsp:cNvSpPr/>
      </dsp:nvSpPr>
      <dsp:spPr>
        <a:xfrm>
          <a:off x="1419231" y="2382"/>
          <a:ext cx="3609495" cy="19512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DB6CE-9F55-4ACD-8360-572C00CE1786}">
      <dsp:nvSpPr>
        <dsp:cNvPr id="0" name=""/>
        <dsp:cNvSpPr/>
      </dsp:nvSpPr>
      <dsp:spPr>
        <a:xfrm>
          <a:off x="2218911" y="706854"/>
          <a:ext cx="2005727" cy="541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Выявлено 7953 дома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218911" y="706854"/>
        <a:ext cx="2005727" cy="541933"/>
      </dsp:txXfrm>
    </dsp:sp>
    <dsp:sp modelId="{5E1C96EB-0867-4974-88E6-BE5A39C6DF19}">
      <dsp:nvSpPr>
        <dsp:cNvPr id="0" name=""/>
        <dsp:cNvSpPr/>
      </dsp:nvSpPr>
      <dsp:spPr>
        <a:xfrm>
          <a:off x="875928" y="1126485"/>
          <a:ext cx="3609495" cy="19512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A96FC-C0A4-4D63-A55A-DD107EDCFA12}">
      <dsp:nvSpPr>
        <dsp:cNvPr id="0" name=""/>
        <dsp:cNvSpPr/>
      </dsp:nvSpPr>
      <dsp:spPr>
        <a:xfrm>
          <a:off x="1400911" y="1624564"/>
          <a:ext cx="2559529" cy="967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Число проживающих 21811 человек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400911" y="1624564"/>
        <a:ext cx="2559529" cy="967723"/>
      </dsp:txXfrm>
    </dsp:sp>
    <dsp:sp modelId="{7D4DF7B0-B9A9-4145-8B7C-CE023FDB0745}">
      <dsp:nvSpPr>
        <dsp:cNvPr id="0" name=""/>
        <dsp:cNvSpPr/>
      </dsp:nvSpPr>
      <dsp:spPr>
        <a:xfrm>
          <a:off x="1674890" y="2384745"/>
          <a:ext cx="3101116" cy="167687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4CE9C-8B5B-4D17-A82E-D785939562CE}">
      <dsp:nvSpPr>
        <dsp:cNvPr id="0" name=""/>
        <dsp:cNvSpPr/>
      </dsp:nvSpPr>
      <dsp:spPr>
        <a:xfrm>
          <a:off x="1912190" y="2969689"/>
          <a:ext cx="2624313" cy="541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Рост на 15,3% текущей оценки на 01.01.2019г.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912190" y="2969689"/>
        <a:ext cx="2624313" cy="541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18CC7-729C-49F5-ACCC-D7E45DCAA784}">
      <dsp:nvSpPr>
        <dsp:cNvPr id="0" name=""/>
        <dsp:cNvSpPr/>
      </dsp:nvSpPr>
      <dsp:spPr>
        <a:xfrm rot="21300000">
          <a:off x="17308" y="2127305"/>
          <a:ext cx="5605671" cy="64193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49E80-8A64-4548-826C-13F96834FA35}">
      <dsp:nvSpPr>
        <dsp:cNvPr id="0" name=""/>
        <dsp:cNvSpPr/>
      </dsp:nvSpPr>
      <dsp:spPr>
        <a:xfrm>
          <a:off x="676834" y="244827"/>
          <a:ext cx="1692086" cy="195861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884EB-9945-4DCB-A281-54B594DB19BF}">
      <dsp:nvSpPr>
        <dsp:cNvPr id="0" name=""/>
        <dsp:cNvSpPr/>
      </dsp:nvSpPr>
      <dsp:spPr>
        <a:xfrm>
          <a:off x="2304260" y="0"/>
          <a:ext cx="2873586" cy="205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 88 домовладениях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п. Вейделевка отсутствовали номерные знаки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304260" y="0"/>
        <a:ext cx="2873586" cy="2056548"/>
      </dsp:txXfrm>
    </dsp:sp>
    <dsp:sp modelId="{4DF78243-44F9-49F9-B7E3-83822D6E2D02}">
      <dsp:nvSpPr>
        <dsp:cNvPr id="0" name=""/>
        <dsp:cNvSpPr/>
      </dsp:nvSpPr>
      <dsp:spPr>
        <a:xfrm>
          <a:off x="3271367" y="2693099"/>
          <a:ext cx="1692086" cy="195861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F1600-82D7-4480-A124-E8316FF09CBE}">
      <dsp:nvSpPr>
        <dsp:cNvPr id="0" name=""/>
        <dsp:cNvSpPr/>
      </dsp:nvSpPr>
      <dsp:spPr>
        <a:xfrm>
          <a:off x="328625" y="2839995"/>
          <a:ext cx="2839727" cy="2056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Изменения внесены  в картографический материал и программный комплекс АС ВПН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28625" y="2839995"/>
        <a:ext cx="2839727" cy="20565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427CA-517F-422F-A257-A4105EABFB70}">
      <dsp:nvSpPr>
        <dsp:cNvPr id="0" name=""/>
        <dsp:cNvSpPr/>
      </dsp:nvSpPr>
      <dsp:spPr>
        <a:xfrm rot="2563507">
          <a:off x="2699826" y="3191806"/>
          <a:ext cx="685550" cy="49306"/>
        </a:xfrm>
        <a:custGeom>
          <a:avLst/>
          <a:gdLst/>
          <a:ahLst/>
          <a:cxnLst/>
          <a:rect l="0" t="0" r="0" b="0"/>
          <a:pathLst>
            <a:path>
              <a:moveTo>
                <a:pt x="0" y="24653"/>
              </a:moveTo>
              <a:lnTo>
                <a:pt x="685550" y="24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9D763-FCC4-468B-9E65-5DE9B367AA3A}">
      <dsp:nvSpPr>
        <dsp:cNvPr id="0" name=""/>
        <dsp:cNvSpPr/>
      </dsp:nvSpPr>
      <dsp:spPr>
        <a:xfrm>
          <a:off x="2790793" y="2251486"/>
          <a:ext cx="669193" cy="49306"/>
        </a:xfrm>
        <a:custGeom>
          <a:avLst/>
          <a:gdLst/>
          <a:ahLst/>
          <a:cxnLst/>
          <a:rect l="0" t="0" r="0" b="0"/>
          <a:pathLst>
            <a:path>
              <a:moveTo>
                <a:pt x="0" y="24653"/>
              </a:moveTo>
              <a:lnTo>
                <a:pt x="669193" y="24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8AE6C-84DA-4FE6-BAB2-A59579209287}">
      <dsp:nvSpPr>
        <dsp:cNvPr id="0" name=""/>
        <dsp:cNvSpPr/>
      </dsp:nvSpPr>
      <dsp:spPr>
        <a:xfrm rot="18994021">
          <a:off x="2713227" y="1331236"/>
          <a:ext cx="566541" cy="49306"/>
        </a:xfrm>
        <a:custGeom>
          <a:avLst/>
          <a:gdLst/>
          <a:ahLst/>
          <a:cxnLst/>
          <a:rect l="0" t="0" r="0" b="0"/>
          <a:pathLst>
            <a:path>
              <a:moveTo>
                <a:pt x="0" y="24653"/>
              </a:moveTo>
              <a:lnTo>
                <a:pt x="566541" y="24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36B6D-0A7E-4D9E-BE31-AD6C0393EE8F}">
      <dsp:nvSpPr>
        <dsp:cNvPr id="0" name=""/>
        <dsp:cNvSpPr/>
      </dsp:nvSpPr>
      <dsp:spPr>
        <a:xfrm>
          <a:off x="929753" y="1181410"/>
          <a:ext cx="2189458" cy="21894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5A5EF-79E0-4490-8119-18DBB9013969}">
      <dsp:nvSpPr>
        <dsp:cNvPr id="0" name=""/>
        <dsp:cNvSpPr/>
      </dsp:nvSpPr>
      <dsp:spPr>
        <a:xfrm>
          <a:off x="2905762" y="763"/>
          <a:ext cx="1656609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>
              <a:latin typeface="Cambria" panose="02040503050406030204" pitchFamily="18" charset="0"/>
            </a:rPr>
            <a:t>1</a:t>
          </a:r>
          <a:endParaRPr lang="ru-RU" sz="6300" kern="1200" dirty="0">
            <a:latin typeface="Cambria" panose="02040503050406030204" pitchFamily="18" charset="0"/>
          </a:endParaRPr>
        </a:p>
      </dsp:txBody>
      <dsp:txXfrm>
        <a:off x="3148367" y="193146"/>
        <a:ext cx="1171399" cy="928908"/>
      </dsp:txXfrm>
    </dsp:sp>
    <dsp:sp modelId="{9C18D9A0-FB0D-4710-9C2F-FC505BEB0406}">
      <dsp:nvSpPr>
        <dsp:cNvPr id="0" name=""/>
        <dsp:cNvSpPr/>
      </dsp:nvSpPr>
      <dsp:spPr>
        <a:xfrm>
          <a:off x="4265071" y="763"/>
          <a:ext cx="2484914" cy="131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Результаты </a:t>
          </a:r>
          <a:r>
            <a:rPr lang="ru-RU" sz="2000" kern="12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похозяйственного</a:t>
          </a: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обхода</a:t>
          </a:r>
          <a:endParaRPr lang="ru-RU" sz="20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265071" y="763"/>
        <a:ext cx="2484914" cy="1313674"/>
      </dsp:txXfrm>
    </dsp:sp>
    <dsp:sp modelId="{5215FD60-53C7-4292-AA83-B50DF4FF202C}">
      <dsp:nvSpPr>
        <dsp:cNvPr id="0" name=""/>
        <dsp:cNvSpPr/>
      </dsp:nvSpPr>
      <dsp:spPr>
        <a:xfrm>
          <a:off x="3459986" y="1619302"/>
          <a:ext cx="1463749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>
              <a:latin typeface="Cambria" panose="02040503050406030204" pitchFamily="18" charset="0"/>
            </a:rPr>
            <a:t>2</a:t>
          </a:r>
          <a:endParaRPr lang="ru-RU" sz="6300" kern="1200" dirty="0">
            <a:latin typeface="Cambria" panose="02040503050406030204" pitchFamily="18" charset="0"/>
          </a:endParaRPr>
        </a:p>
      </dsp:txBody>
      <dsp:txXfrm>
        <a:off x="3674347" y="1811685"/>
        <a:ext cx="1035027" cy="928908"/>
      </dsp:txXfrm>
    </dsp:sp>
    <dsp:sp modelId="{210C042A-94ED-4864-84DB-FB81007B61C8}">
      <dsp:nvSpPr>
        <dsp:cNvPr id="0" name=""/>
        <dsp:cNvSpPr/>
      </dsp:nvSpPr>
      <dsp:spPr>
        <a:xfrm>
          <a:off x="4867510" y="1619302"/>
          <a:ext cx="2195623" cy="131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Выполнение первоочередных мероприятий</a:t>
          </a:r>
          <a:endParaRPr lang="ru-RU" sz="20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867510" y="1619302"/>
        <a:ext cx="2195623" cy="1313674"/>
      </dsp:txXfrm>
    </dsp:sp>
    <dsp:sp modelId="{6984F9B1-5E75-4673-AC3C-3A8588BA62C2}">
      <dsp:nvSpPr>
        <dsp:cNvPr id="0" name=""/>
        <dsp:cNvSpPr/>
      </dsp:nvSpPr>
      <dsp:spPr>
        <a:xfrm>
          <a:off x="3120097" y="3237841"/>
          <a:ext cx="1313674" cy="1313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>
              <a:latin typeface="Cambria" panose="02040503050406030204" pitchFamily="18" charset="0"/>
            </a:rPr>
            <a:t>3</a:t>
          </a:r>
          <a:endParaRPr lang="ru-RU" sz="6300" kern="1200" dirty="0">
            <a:latin typeface="Cambria" panose="02040503050406030204" pitchFamily="18" charset="0"/>
          </a:endParaRPr>
        </a:p>
      </dsp:txBody>
      <dsp:txXfrm>
        <a:off x="3312480" y="3430224"/>
        <a:ext cx="928908" cy="928908"/>
      </dsp:txXfrm>
    </dsp:sp>
    <dsp:sp modelId="{15981123-EA56-467C-A444-D0B056138F69}">
      <dsp:nvSpPr>
        <dsp:cNvPr id="0" name=""/>
        <dsp:cNvSpPr/>
      </dsp:nvSpPr>
      <dsp:spPr>
        <a:xfrm>
          <a:off x="4565139" y="3237841"/>
          <a:ext cx="1970512" cy="131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Задачи на 2020 год</a:t>
          </a:r>
          <a:endParaRPr lang="ru-RU" sz="20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565139" y="3237841"/>
        <a:ext cx="1970512" cy="1313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hevchenko@ve.belregion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5.xml"/><Relationship Id="rId10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18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060848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Информация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об итогах работы по актуализации списков адресов домов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территории Вейделевского района и проверки адресного хозяйства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Рисунок 5" descr="C:\Documents and Settings\Admin\Рабочий стол\966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257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22920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Шевченко Александра Юрьевна –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начальник управления экономического развития и прогнозирования администрации Вейделевского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2378" y="644115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. Белгород, 2019 год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242088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Спасибо за внимание!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15081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Шевченко Александра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Юрьевна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(847237) 5-53-63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2"/>
              </a:rPr>
              <a:t>shevchenko@ve.belregion.ru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Информация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об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итогах работы по актуализации списков адресов домов на территории Вейделевского района и проверки адресного хозяйства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sz="1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92723635"/>
              </p:ext>
            </p:extLst>
          </p:nvPr>
        </p:nvGraphicFramePr>
        <p:xfrm>
          <a:off x="323528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0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36" y="116632"/>
            <a:ext cx="8686800" cy="838200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Информация об итогах работы по актуализации списков адресов домов на территории Вейделевского района и проверки адресного хозяйства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12358635"/>
              </p:ext>
            </p:extLst>
          </p:nvPr>
        </p:nvGraphicFramePr>
        <p:xfrm>
          <a:off x="179512" y="1397000"/>
          <a:ext cx="8856984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6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9050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Информация об итогах работы по актуализации списков адресов домов на территории Вейделевского района и проверки адресного хозяйства</a:t>
            </a:r>
            <a:b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66786883"/>
              </p:ext>
            </p:extLst>
          </p:nvPr>
        </p:nvGraphicFramePr>
        <p:xfrm>
          <a:off x="0" y="1196752"/>
          <a:ext cx="5184576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9388547"/>
              </p:ext>
            </p:extLst>
          </p:nvPr>
        </p:nvGraphicFramePr>
        <p:xfrm>
          <a:off x="3635896" y="2348880"/>
          <a:ext cx="59046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9" name="Picture 3" descr="C:\Users\1\Desktop\unname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448272" cy="24482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Информация об итогах работы по актуализации списков адресов домов на территории Вейделевского района и проверки адресного хозяйства</a:t>
            </a:r>
            <a:b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3077" name="Picture 5" descr="C:\Users\1\Desktop\69e3bcb2cdbd7995a3d7471b065507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0737" y="6817433"/>
            <a:ext cx="7847342" cy="32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tablichka-iz-plastika-i-oracal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96752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1\Desktop\DUIquSrXcAYjMn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06276"/>
            <a:ext cx="2101676" cy="15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1196785"/>
              </p:ext>
            </p:extLst>
          </p:nvPr>
        </p:nvGraphicFramePr>
        <p:xfrm>
          <a:off x="1907704" y="1556792"/>
          <a:ext cx="56402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80" name="Picture 8" descr="C:\Users\1\Desktop\UWWX8nLHdy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106277"/>
            <a:ext cx="2276390" cy="15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Desktop\tablichka-iz-plastika-i-oracal-1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04" y="1196752"/>
            <a:ext cx="2054828" cy="15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Информация об итогах работы по актуализации списков адресов домов на территории Вейделевского района и проверки адресного хозяйства</a:t>
            </a:r>
            <a:b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5" name="Picture 5" descr="\\Spr2\обмен\Глумова М.А\На сайт 28 мая\DSC_0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6" y="1078607"/>
            <a:ext cx="2560030" cy="163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2\Рабочий стол\многоква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" y="2959942"/>
            <a:ext cx="2647209" cy="155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Documents and Settings\2\Рабочий стол\жб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4" y="4788266"/>
            <a:ext cx="2683783" cy="18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62804" y="1615575"/>
            <a:ext cx="3240360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открыто 422 новых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26215" y="3452634"/>
            <a:ext cx="324036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капитально ремонтируются объекты социально-культурной сферы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52041" y="2943429"/>
            <a:ext cx="3240360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строится новое благоустроенное жилье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2041" y="2219671"/>
            <a:ext cx="324036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количество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ЛПХ увеличилось на 600 единиц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30840" y="4143563"/>
            <a:ext cx="3240360" cy="2769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 2010 года введено 91,6 тыс. кв. м жилья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30840" y="4661098"/>
            <a:ext cx="324036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 2010 года предоставлено 399 земельных участков площадью 66,8 га, из них 279 участков площадью 42,9 га – под ИЖС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46748" y="5733256"/>
            <a:ext cx="3240360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 2010 года создано 2904 новых рабочих места</a:t>
            </a:r>
          </a:p>
        </p:txBody>
      </p:sp>
      <p:pic>
        <p:nvPicPr>
          <p:cNvPr id="17" name="Picture 2" descr="C:\Documents and Settings\2\Рабочий стол\сирот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17" y="4915436"/>
            <a:ext cx="2480312" cy="171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SCN43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0017" y="2959942"/>
            <a:ext cx="2480312" cy="162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esktop\aed8c462a7062555c1ac9a9737757e6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17" y="1097124"/>
            <a:ext cx="2480312" cy="15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Информация об итогах работы по актуализации списков адресов домов на территории Вейделевского района и проверки адресного хозяйства</a:t>
            </a:r>
            <a:b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268760"/>
            <a:ext cx="2376264" cy="189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14213"/>
          <a:stretch/>
        </p:blipFill>
        <p:spPr bwMode="auto">
          <a:xfrm>
            <a:off x="251520" y="5229200"/>
            <a:ext cx="2409719" cy="14378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Отчеты\проект 500-10\22.01.2019\IMG_20190114_163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5251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5177108"/>
            <a:ext cx="2928162" cy="154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42" y="5229200"/>
            <a:ext cx="2381258" cy="154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61239" y="2954561"/>
            <a:ext cx="621529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п. Вейделевка 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магазина детских товаров» 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Назаренко Алла 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Васильевна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1239" y="2210090"/>
            <a:ext cx="621529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п. Вейделевка </a:t>
            </a:r>
            <a:endParaRPr lang="ru-RU" sz="12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фирменного магазина хлебобулочных и кондитерских изделий «Хлебная лавка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ИП глава КФХ Аветян Аракс </a:t>
            </a:r>
            <a:r>
              <a:rPr lang="ru-RU" sz="1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Норикович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1239" y="3480103"/>
            <a:ext cx="621529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Викторопольского сельского поселения проект «Оказание услуг банного комплекса» 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Аветян Илья </a:t>
            </a:r>
            <a:r>
              <a:rPr lang="ru-RU" sz="1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Норикович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69587" y="1626299"/>
            <a:ext cx="62152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проект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магазина по продаже запасных частей для автомобилей» ИП Страхов Сергей 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Яковлевич.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61239" y="4034681"/>
            <a:ext cx="62153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проект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«Расширение спектра услуг автосервиса – создание магазина по реализации запчастей» 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ИП </a:t>
            </a:r>
            <a:r>
              <a:rPr lang="ru-RU" sz="12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Обтовка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Николай </a:t>
            </a: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Николаевич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N1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46602"/>
            <a:ext cx="2808312" cy="179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N9364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93054" y="1411492"/>
            <a:ext cx="28272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SCN43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00" y="3284983"/>
            <a:ext cx="2827266" cy="162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DSCN43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00" y="5011892"/>
            <a:ext cx="282726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DSCN43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1214" y="3260486"/>
            <a:ext cx="2736856" cy="164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DSCN418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284984"/>
            <a:ext cx="2772965" cy="160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Рабочий стол\ф\P10304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17390" y="5009052"/>
            <a:ext cx="2770680" cy="177565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ф\P10304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156176" y="5011893"/>
            <a:ext cx="2772965" cy="1656184"/>
          </a:xfrm>
          <a:prstGeom prst="rect">
            <a:avLst/>
          </a:prstGeom>
          <a:noFill/>
        </p:spPr>
      </p:pic>
      <p:pic>
        <p:nvPicPr>
          <p:cNvPr id="12" name="Рисунок 3" descr="C:\Documents and Settings\Admin\Рабочий стол\Новая папка\123 2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59969" y="1402556"/>
            <a:ext cx="2736856" cy="181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Информация об итогах работы по актуализации списков адресов домов на территории Вейделевского района и проверки адресного хозяйства</a:t>
            </a:r>
            <a:b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504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Информация об итогах работы по актуализации списков адресов домов на территории Вейделевского района и проверки адресного хозяйства</a:t>
            </a:r>
            <a:b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5267056"/>
              </p:ext>
            </p:extLst>
          </p:nvPr>
        </p:nvGraphicFramePr>
        <p:xfrm>
          <a:off x="683568" y="1397000"/>
          <a:ext cx="799288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7880" y="1268760"/>
            <a:ext cx="3626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Комиссия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 подготовке и проведению Всероссийской переписи населения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35788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450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Информация об итогах работы по актуализации списков адресов домов на территории Вейделевского района и проверки адресного хозяйства </vt:lpstr>
      <vt:lpstr>Информация об итогах работы по актуализации списков адресов домов на территории Вейделевского района и проверки адресного хозяйства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Шевченко АЮ</cp:lastModifiedBy>
  <cp:revision>22</cp:revision>
  <dcterms:created xsi:type="dcterms:W3CDTF">2019-10-21T05:44:06Z</dcterms:created>
  <dcterms:modified xsi:type="dcterms:W3CDTF">2019-10-21T14:19:19Z</dcterms:modified>
</cp:coreProperties>
</file>